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autoCompressPictures="0"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Lst>
  <p:sldSz cy="68580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slide" Target="slides/slide47.xml"/><Relationship Id="rId50" Type="http://schemas.openxmlformats.org/officeDocument/2006/relationships/slide" Target="slides/slide46.xml"/><Relationship Id="rId53" Type="http://schemas.openxmlformats.org/officeDocument/2006/relationships/slide" Target="slides/slide49.xml"/><Relationship Id="rId52" Type="http://schemas.openxmlformats.org/officeDocument/2006/relationships/slide" Target="slides/slide48.xml"/><Relationship Id="rId11" Type="http://schemas.openxmlformats.org/officeDocument/2006/relationships/slide" Target="slides/slide7.xml"/><Relationship Id="rId55" Type="http://schemas.openxmlformats.org/officeDocument/2006/relationships/slide" Target="slides/slide51.xml"/><Relationship Id="rId10" Type="http://schemas.openxmlformats.org/officeDocument/2006/relationships/slide" Target="slides/slide6.xml"/><Relationship Id="rId54" Type="http://schemas.openxmlformats.org/officeDocument/2006/relationships/slide" Target="slides/slide50.xml"/><Relationship Id="rId13" Type="http://schemas.openxmlformats.org/officeDocument/2006/relationships/slide" Target="slides/slide9.xml"/><Relationship Id="rId12" Type="http://schemas.openxmlformats.org/officeDocument/2006/relationships/slide" Target="slides/slide8.xml"/><Relationship Id="rId56" Type="http://schemas.openxmlformats.org/officeDocument/2006/relationships/slide" Target="slides/slide52.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2" name="Shape 2"/>
        <p:cNvGrpSpPr/>
        <p:nvPr/>
      </p:nvGrpSpPr>
      <p:grpSpPr>
        <a:xfrm>
          <a:off x="0" y="0"/>
          <a:ext cx="0" cy="0"/>
          <a:chOff x="0" y="0"/>
          <a:chExt cx="0" cy="0"/>
        </a:xfrm>
      </p:grpSpPr>
      <p:sp>
        <p:nvSpPr>
          <p:cNvPr id="3" name="Shape 3"/>
          <p:cNvSpPr txBox="1"/>
          <p:nvPr>
            <p:ph idx="2" type="hdr"/>
          </p:nvPr>
        </p:nvSpPr>
        <p:spPr>
          <a:xfrm>
            <a:off x="0" y="0"/>
            <a:ext cx="2971799" cy="457200"/>
          </a:xfrm>
          <a:prstGeom prst="rect">
            <a:avLst/>
          </a:prstGeom>
          <a:noFill/>
          <a:ln>
            <a:noFill/>
          </a:ln>
        </p:spPr>
        <p:txBody>
          <a:bodyPr anchorCtr="0" anchor="t" bIns="91425" lIns="91425" rIns="91425" tIns="91425"/>
          <a:lstStyle>
            <a:lvl1pPr indent="0" lvl="0" marL="0" marR="0" rtl="0" algn="l">
              <a:spcBef>
                <a:spcPts val="0"/>
              </a:spcBef>
              <a:buNone/>
              <a:defRPr b="0" i="0" sz="1200" u="none" cap="none" strike="noStrike">
                <a:solidFill>
                  <a:schemeClr val="dk1"/>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4" name="Shape 4"/>
          <p:cNvSpPr txBox="1"/>
          <p:nvPr>
            <p:ph idx="10" type="dt"/>
          </p:nvPr>
        </p:nvSpPr>
        <p:spPr>
          <a:xfrm>
            <a:off x="3884612" y="0"/>
            <a:ext cx="2971799" cy="457200"/>
          </a:xfrm>
          <a:prstGeom prst="rect">
            <a:avLst/>
          </a:prstGeom>
          <a:noFill/>
          <a:ln>
            <a:noFill/>
          </a:ln>
        </p:spPr>
        <p:txBody>
          <a:bodyPr anchorCtr="0" anchor="t" bIns="91425" lIns="91425" rIns="91425" tIns="91425"/>
          <a:lstStyle>
            <a:lvl1pPr indent="0" lvl="0" marL="0" marR="0" rtl="0" algn="r">
              <a:spcBef>
                <a:spcPts val="0"/>
              </a:spcBef>
              <a:buNone/>
              <a:defRPr b="0" i="0" sz="1200" u="none" cap="none" strike="noStrike">
                <a:solidFill>
                  <a:schemeClr val="dk1"/>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5" name="Shape 5"/>
          <p:cNvSpPr/>
          <p:nvPr>
            <p:ph idx="3"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6" name="Shape 6"/>
          <p:cNvSpPr txBox="1"/>
          <p:nvPr>
            <p:ph idx="1" type="body"/>
          </p:nvPr>
        </p:nvSpPr>
        <p:spPr>
          <a:xfrm>
            <a:off x="685800" y="4343400"/>
            <a:ext cx="5486399" cy="4114800"/>
          </a:xfrm>
          <a:prstGeom prst="rect">
            <a:avLst/>
          </a:prstGeom>
          <a:noFill/>
          <a:ln>
            <a:noFill/>
          </a:ln>
        </p:spPr>
        <p:txBody>
          <a:bodyPr anchorCtr="0" anchor="t" bIns="91425" lIns="91425" rIns="91425" tIns="91425"/>
          <a:lstStyle>
            <a:lvl1pPr indent="0" lvl="0" marL="0" marR="0" rtl="0" algn="l">
              <a:spcBef>
                <a:spcPts val="0"/>
              </a:spcBef>
              <a:buNone/>
              <a:defRPr b="0" i="0" sz="1200" u="none" cap="none" strike="noStrike">
                <a:solidFill>
                  <a:schemeClr val="dk1"/>
                </a:solidFill>
                <a:latin typeface="Calibri"/>
                <a:ea typeface="Calibri"/>
                <a:cs typeface="Calibri"/>
                <a:sym typeface="Calibri"/>
              </a:defRPr>
            </a:lvl1pPr>
            <a:lvl2pPr indent="0" lvl="1" marL="457200" marR="0" rtl="0" algn="l">
              <a:spcBef>
                <a:spcPts val="0"/>
              </a:spcBef>
              <a:buNone/>
              <a:defRPr b="0" i="0" sz="1200" u="none" cap="none" strike="noStrike">
                <a:solidFill>
                  <a:schemeClr val="dk1"/>
                </a:solidFill>
                <a:latin typeface="Calibri"/>
                <a:ea typeface="Calibri"/>
                <a:cs typeface="Calibri"/>
                <a:sym typeface="Calibri"/>
              </a:defRPr>
            </a:lvl2pPr>
            <a:lvl3pPr indent="0" lvl="2" marL="914400" marR="0" rtl="0" algn="l">
              <a:spcBef>
                <a:spcPts val="0"/>
              </a:spcBef>
              <a:buNone/>
              <a:defRPr b="0" i="0" sz="1200" u="none" cap="none" strike="noStrike">
                <a:solidFill>
                  <a:schemeClr val="dk1"/>
                </a:solidFill>
                <a:latin typeface="Calibri"/>
                <a:ea typeface="Calibri"/>
                <a:cs typeface="Calibri"/>
                <a:sym typeface="Calibri"/>
              </a:defRPr>
            </a:lvl3pPr>
            <a:lvl4pPr indent="0" lvl="3" marL="1371600" marR="0" rtl="0" algn="l">
              <a:spcBef>
                <a:spcPts val="0"/>
              </a:spcBef>
              <a:buNone/>
              <a:defRPr b="0" i="0" sz="1200" u="none" cap="none" strike="noStrike">
                <a:solidFill>
                  <a:schemeClr val="dk1"/>
                </a:solidFill>
                <a:latin typeface="Calibri"/>
                <a:ea typeface="Calibri"/>
                <a:cs typeface="Calibri"/>
                <a:sym typeface="Calibri"/>
              </a:defRPr>
            </a:lvl4pPr>
            <a:lvl5pPr indent="0" lvl="4" marL="1828800" marR="0" rtl="0" algn="l">
              <a:spcBef>
                <a:spcPts val="0"/>
              </a:spcBef>
              <a:buNone/>
              <a:defRPr b="0" i="0" sz="1200" u="none" cap="none" strike="noStrike">
                <a:solidFill>
                  <a:schemeClr val="dk1"/>
                </a:solidFill>
                <a:latin typeface="Calibri"/>
                <a:ea typeface="Calibri"/>
                <a:cs typeface="Calibri"/>
                <a:sym typeface="Calibri"/>
              </a:defRPr>
            </a:lvl5pPr>
            <a:lvl6pPr indent="0" lvl="5" marL="2286000" marR="0" rtl="0" algn="l">
              <a:spcBef>
                <a:spcPts val="0"/>
              </a:spcBef>
              <a:buNone/>
              <a:defRPr b="0" i="0" sz="1200" u="none" cap="none" strike="noStrike">
                <a:solidFill>
                  <a:schemeClr val="dk1"/>
                </a:solidFill>
                <a:latin typeface="Calibri"/>
                <a:ea typeface="Calibri"/>
                <a:cs typeface="Calibri"/>
                <a:sym typeface="Calibri"/>
              </a:defRPr>
            </a:lvl6pPr>
            <a:lvl7pPr indent="0" lvl="6" marL="2743200" marR="0" rtl="0" algn="l">
              <a:spcBef>
                <a:spcPts val="0"/>
              </a:spcBef>
              <a:buNone/>
              <a:defRPr b="0" i="0" sz="1200" u="none" cap="none" strike="noStrike">
                <a:solidFill>
                  <a:schemeClr val="dk1"/>
                </a:solidFill>
                <a:latin typeface="Calibri"/>
                <a:ea typeface="Calibri"/>
                <a:cs typeface="Calibri"/>
                <a:sym typeface="Calibri"/>
              </a:defRPr>
            </a:lvl7pPr>
            <a:lvl8pPr indent="0" lvl="7" marL="3200400" marR="0" rtl="0" algn="l">
              <a:spcBef>
                <a:spcPts val="0"/>
              </a:spcBef>
              <a:buNone/>
              <a:defRPr b="0" i="0" sz="1200" u="none" cap="none" strike="noStrike">
                <a:solidFill>
                  <a:schemeClr val="dk1"/>
                </a:solidFill>
                <a:latin typeface="Calibri"/>
                <a:ea typeface="Calibri"/>
                <a:cs typeface="Calibri"/>
                <a:sym typeface="Calibri"/>
              </a:defRPr>
            </a:lvl8pPr>
            <a:lvl9pPr indent="0" lvl="8" marL="3657600" marR="0" rtl="0" algn="l">
              <a:spcBef>
                <a:spcPts val="0"/>
              </a:spcBef>
              <a:buNone/>
              <a:defRPr b="0" i="0" sz="1200" u="none" cap="none" strike="noStrike">
                <a:solidFill>
                  <a:schemeClr val="dk1"/>
                </a:solidFill>
                <a:latin typeface="Calibri"/>
                <a:ea typeface="Calibri"/>
                <a:cs typeface="Calibri"/>
                <a:sym typeface="Calibri"/>
              </a:defRPr>
            </a:lvl9pPr>
          </a:lstStyle>
          <a:p/>
        </p:txBody>
      </p:sp>
      <p:sp>
        <p:nvSpPr>
          <p:cNvPr id="7" name="Shape 7"/>
          <p:cNvSpPr txBox="1"/>
          <p:nvPr>
            <p:ph idx="11" type="ftr"/>
          </p:nvPr>
        </p:nvSpPr>
        <p:spPr>
          <a:xfrm>
            <a:off x="0" y="8685213"/>
            <a:ext cx="2971799" cy="457200"/>
          </a:xfrm>
          <a:prstGeom prst="rect">
            <a:avLst/>
          </a:prstGeom>
          <a:noFill/>
          <a:ln>
            <a:noFill/>
          </a:ln>
        </p:spPr>
        <p:txBody>
          <a:bodyPr anchorCtr="0" anchor="b" bIns="91425" lIns="91425" rIns="91425" tIns="91425"/>
          <a:lstStyle>
            <a:lvl1pPr indent="0" lvl="0" marL="0" marR="0" rtl="0" algn="l">
              <a:spcBef>
                <a:spcPts val="0"/>
              </a:spcBef>
              <a:buNone/>
              <a:defRPr b="0" i="0" sz="1200" u="none" cap="none" strike="noStrike">
                <a:solidFill>
                  <a:schemeClr val="dk1"/>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8" name="Shape 8"/>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b="0" i="0" lang="pt-BR" sz="1200" u="none" cap="none" strike="noStrike">
                <a:solidFill>
                  <a:schemeClr val="dk1"/>
                </a:solidFill>
                <a:latin typeface="Calibri"/>
                <a:ea typeface="Calibri"/>
                <a:cs typeface="Calibri"/>
                <a:sym typeface="Calibri"/>
              </a:rPr>
              <a:t>‹#›</a:t>
            </a:fld>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7" name="Shape 87"/>
        <p:cNvGrpSpPr/>
        <p:nvPr/>
      </p:nvGrpSpPr>
      <p:grpSpPr>
        <a:xfrm>
          <a:off x="0" y="0"/>
          <a:ext cx="0" cy="0"/>
          <a:chOff x="0" y="0"/>
          <a:chExt cx="0" cy="0"/>
        </a:xfrm>
      </p:grpSpPr>
      <p:sp>
        <p:nvSpPr>
          <p:cNvPr id="88" name="Shape 8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89" name="Shape 89"/>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t/>
            </a:r>
            <a:endParaRPr b="0" i="0" sz="1200" u="none" cap="none" strike="noStrike">
              <a:solidFill>
                <a:schemeClr val="dk1"/>
              </a:solidFill>
              <a:latin typeface="Calibri"/>
              <a:ea typeface="Calibri"/>
              <a:cs typeface="Calibri"/>
              <a:sym typeface="Calibri"/>
            </a:endParaRPr>
          </a:p>
        </p:txBody>
      </p:sp>
      <p:sp>
        <p:nvSpPr>
          <p:cNvPr id="90" name="Shape 90"/>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b="0" i="0" lang="pt-BR" sz="1200" u="none" cap="none" strike="noStrike">
                <a:solidFill>
                  <a:schemeClr val="dk1"/>
                </a:solidFill>
                <a:latin typeface="Calibri"/>
                <a:ea typeface="Calibri"/>
                <a:cs typeface="Calibri"/>
                <a:sym typeface="Calibri"/>
              </a:rPr>
              <a:t>‹#›</a:t>
            </a:fld>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8" name="Shape 148"/>
        <p:cNvGrpSpPr/>
        <p:nvPr/>
      </p:nvGrpSpPr>
      <p:grpSpPr>
        <a:xfrm>
          <a:off x="0" y="0"/>
          <a:ext cx="0" cy="0"/>
          <a:chOff x="0" y="0"/>
          <a:chExt cx="0" cy="0"/>
        </a:xfrm>
      </p:grpSpPr>
      <p:sp>
        <p:nvSpPr>
          <p:cNvPr id="149" name="Shape 149"/>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150" name="Shape 15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
        <p:nvSpPr>
          <p:cNvPr id="151" name="Shape 151"/>
          <p:cNvSpPr txBox="1"/>
          <p:nvPr>
            <p:ph idx="12" type="sldNum"/>
          </p:nvPr>
        </p:nvSpPr>
        <p:spPr>
          <a:xfrm>
            <a:off x="3884612" y="8685213"/>
            <a:ext cx="2971800" cy="4572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pt-BR"/>
              <a:t>‹#›</a:t>
            </a:fld>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6" name="Shape 156"/>
        <p:cNvGrpSpPr/>
        <p:nvPr/>
      </p:nvGrpSpPr>
      <p:grpSpPr>
        <a:xfrm>
          <a:off x="0" y="0"/>
          <a:ext cx="0" cy="0"/>
          <a:chOff x="0" y="0"/>
          <a:chExt cx="0" cy="0"/>
        </a:xfrm>
      </p:grpSpPr>
      <p:sp>
        <p:nvSpPr>
          <p:cNvPr id="157" name="Shape 157"/>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158" name="Shape 15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
        <p:nvSpPr>
          <p:cNvPr id="159" name="Shape 159"/>
          <p:cNvSpPr txBox="1"/>
          <p:nvPr>
            <p:ph idx="12" type="sldNum"/>
          </p:nvPr>
        </p:nvSpPr>
        <p:spPr>
          <a:xfrm>
            <a:off x="3884612" y="8685213"/>
            <a:ext cx="2971800" cy="4572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pt-BR"/>
              <a:t>‹#›</a:t>
            </a:fld>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4" name="Shape 164"/>
        <p:cNvGrpSpPr/>
        <p:nvPr/>
      </p:nvGrpSpPr>
      <p:grpSpPr>
        <a:xfrm>
          <a:off x="0" y="0"/>
          <a:ext cx="0" cy="0"/>
          <a:chOff x="0" y="0"/>
          <a:chExt cx="0" cy="0"/>
        </a:xfrm>
      </p:grpSpPr>
      <p:sp>
        <p:nvSpPr>
          <p:cNvPr id="165" name="Shape 165"/>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166" name="Shape 16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
        <p:nvSpPr>
          <p:cNvPr id="167" name="Shape 167"/>
          <p:cNvSpPr txBox="1"/>
          <p:nvPr>
            <p:ph idx="12" type="sldNum"/>
          </p:nvPr>
        </p:nvSpPr>
        <p:spPr>
          <a:xfrm>
            <a:off x="3884612" y="8685213"/>
            <a:ext cx="2971800" cy="4572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pt-BR"/>
              <a:t>‹#›</a:t>
            </a:fld>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2" name="Shape 172"/>
        <p:cNvGrpSpPr/>
        <p:nvPr/>
      </p:nvGrpSpPr>
      <p:grpSpPr>
        <a:xfrm>
          <a:off x="0" y="0"/>
          <a:ext cx="0" cy="0"/>
          <a:chOff x="0" y="0"/>
          <a:chExt cx="0" cy="0"/>
        </a:xfrm>
      </p:grpSpPr>
      <p:sp>
        <p:nvSpPr>
          <p:cNvPr id="173" name="Shape 173"/>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174" name="Shape 17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
        <p:nvSpPr>
          <p:cNvPr id="175" name="Shape 175"/>
          <p:cNvSpPr txBox="1"/>
          <p:nvPr>
            <p:ph idx="12" type="sldNum"/>
          </p:nvPr>
        </p:nvSpPr>
        <p:spPr>
          <a:xfrm>
            <a:off x="3884612" y="8685213"/>
            <a:ext cx="2971800" cy="4572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pt-BR"/>
              <a:t>‹#›</a:t>
            </a:fld>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1" name="Shape 181"/>
        <p:cNvGrpSpPr/>
        <p:nvPr/>
      </p:nvGrpSpPr>
      <p:grpSpPr>
        <a:xfrm>
          <a:off x="0" y="0"/>
          <a:ext cx="0" cy="0"/>
          <a:chOff x="0" y="0"/>
          <a:chExt cx="0" cy="0"/>
        </a:xfrm>
      </p:grpSpPr>
      <p:sp>
        <p:nvSpPr>
          <p:cNvPr id="182" name="Shape 182"/>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183" name="Shape 18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
        <p:nvSpPr>
          <p:cNvPr id="184" name="Shape 184"/>
          <p:cNvSpPr txBox="1"/>
          <p:nvPr>
            <p:ph idx="12" type="sldNum"/>
          </p:nvPr>
        </p:nvSpPr>
        <p:spPr>
          <a:xfrm>
            <a:off x="3884612" y="8685213"/>
            <a:ext cx="2971800" cy="4572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pt-BR"/>
              <a:t>‹#›</a:t>
            </a:fld>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90" name="Shape 190"/>
        <p:cNvGrpSpPr/>
        <p:nvPr/>
      </p:nvGrpSpPr>
      <p:grpSpPr>
        <a:xfrm>
          <a:off x="0" y="0"/>
          <a:ext cx="0" cy="0"/>
          <a:chOff x="0" y="0"/>
          <a:chExt cx="0" cy="0"/>
        </a:xfrm>
      </p:grpSpPr>
      <p:sp>
        <p:nvSpPr>
          <p:cNvPr id="191" name="Shape 191"/>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192" name="Shape 19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
        <p:nvSpPr>
          <p:cNvPr id="193" name="Shape 193"/>
          <p:cNvSpPr txBox="1"/>
          <p:nvPr>
            <p:ph idx="12" type="sldNum"/>
          </p:nvPr>
        </p:nvSpPr>
        <p:spPr>
          <a:xfrm>
            <a:off x="3884612" y="8685213"/>
            <a:ext cx="2971800" cy="4572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pt-BR"/>
              <a:t>‹#›</a:t>
            </a:fld>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98" name="Shape 198"/>
        <p:cNvGrpSpPr/>
        <p:nvPr/>
      </p:nvGrpSpPr>
      <p:grpSpPr>
        <a:xfrm>
          <a:off x="0" y="0"/>
          <a:ext cx="0" cy="0"/>
          <a:chOff x="0" y="0"/>
          <a:chExt cx="0" cy="0"/>
        </a:xfrm>
      </p:grpSpPr>
      <p:sp>
        <p:nvSpPr>
          <p:cNvPr id="199" name="Shape 199"/>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200" name="Shape 20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
        <p:nvSpPr>
          <p:cNvPr id="201" name="Shape 201"/>
          <p:cNvSpPr txBox="1"/>
          <p:nvPr>
            <p:ph idx="12" type="sldNum"/>
          </p:nvPr>
        </p:nvSpPr>
        <p:spPr>
          <a:xfrm>
            <a:off x="3884612" y="8685213"/>
            <a:ext cx="2971800" cy="4572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pt-BR"/>
              <a:t>‹#›</a:t>
            </a:fld>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08" name="Shape 208"/>
        <p:cNvGrpSpPr/>
        <p:nvPr/>
      </p:nvGrpSpPr>
      <p:grpSpPr>
        <a:xfrm>
          <a:off x="0" y="0"/>
          <a:ext cx="0" cy="0"/>
          <a:chOff x="0" y="0"/>
          <a:chExt cx="0" cy="0"/>
        </a:xfrm>
      </p:grpSpPr>
      <p:sp>
        <p:nvSpPr>
          <p:cNvPr id="209" name="Shape 209"/>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210" name="Shape 21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
        <p:nvSpPr>
          <p:cNvPr id="211" name="Shape 211"/>
          <p:cNvSpPr txBox="1"/>
          <p:nvPr>
            <p:ph idx="12" type="sldNum"/>
          </p:nvPr>
        </p:nvSpPr>
        <p:spPr>
          <a:xfrm>
            <a:off x="3884612" y="8685213"/>
            <a:ext cx="2971800" cy="4572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pt-BR"/>
              <a:t>‹#›</a:t>
            </a:fld>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17" name="Shape 217"/>
        <p:cNvGrpSpPr/>
        <p:nvPr/>
      </p:nvGrpSpPr>
      <p:grpSpPr>
        <a:xfrm>
          <a:off x="0" y="0"/>
          <a:ext cx="0" cy="0"/>
          <a:chOff x="0" y="0"/>
          <a:chExt cx="0" cy="0"/>
        </a:xfrm>
      </p:grpSpPr>
      <p:sp>
        <p:nvSpPr>
          <p:cNvPr id="218" name="Shape 21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219" name="Shape 21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
        <p:nvSpPr>
          <p:cNvPr id="220" name="Shape 220"/>
          <p:cNvSpPr txBox="1"/>
          <p:nvPr>
            <p:ph idx="12" type="sldNum"/>
          </p:nvPr>
        </p:nvSpPr>
        <p:spPr>
          <a:xfrm>
            <a:off x="3884612" y="8685213"/>
            <a:ext cx="2971800" cy="4572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pt-BR"/>
              <a:t>‹#›</a:t>
            </a:fld>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26" name="Shape 226"/>
        <p:cNvGrpSpPr/>
        <p:nvPr/>
      </p:nvGrpSpPr>
      <p:grpSpPr>
        <a:xfrm>
          <a:off x="0" y="0"/>
          <a:ext cx="0" cy="0"/>
          <a:chOff x="0" y="0"/>
          <a:chExt cx="0" cy="0"/>
        </a:xfrm>
      </p:grpSpPr>
      <p:sp>
        <p:nvSpPr>
          <p:cNvPr id="227" name="Shape 227"/>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228" name="Shape 22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
        <p:nvSpPr>
          <p:cNvPr id="229" name="Shape 229"/>
          <p:cNvSpPr txBox="1"/>
          <p:nvPr>
            <p:ph idx="12" type="sldNum"/>
          </p:nvPr>
        </p:nvSpPr>
        <p:spPr>
          <a:xfrm>
            <a:off x="3884612" y="8685213"/>
            <a:ext cx="2971800" cy="4572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pt-BR"/>
              <a:t>‹#›</a:t>
            </a:fld>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3" name="Shape 93"/>
        <p:cNvGrpSpPr/>
        <p:nvPr/>
      </p:nvGrpSpPr>
      <p:grpSpPr>
        <a:xfrm>
          <a:off x="0" y="0"/>
          <a:ext cx="0" cy="0"/>
          <a:chOff x="0" y="0"/>
          <a:chExt cx="0" cy="0"/>
        </a:xfrm>
      </p:grpSpPr>
      <p:sp>
        <p:nvSpPr>
          <p:cNvPr id="94" name="Shape 9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95" name="Shape 9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
        <p:nvSpPr>
          <p:cNvPr id="96" name="Shape 96"/>
          <p:cNvSpPr txBox="1"/>
          <p:nvPr>
            <p:ph idx="12" type="sldNum"/>
          </p:nvPr>
        </p:nvSpPr>
        <p:spPr>
          <a:xfrm>
            <a:off x="3884612" y="8685213"/>
            <a:ext cx="2971800" cy="4572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pt-BR"/>
              <a:t>‹#›</a:t>
            </a:fld>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36" name="Shape 236"/>
        <p:cNvGrpSpPr/>
        <p:nvPr/>
      </p:nvGrpSpPr>
      <p:grpSpPr>
        <a:xfrm>
          <a:off x="0" y="0"/>
          <a:ext cx="0" cy="0"/>
          <a:chOff x="0" y="0"/>
          <a:chExt cx="0" cy="0"/>
        </a:xfrm>
      </p:grpSpPr>
      <p:sp>
        <p:nvSpPr>
          <p:cNvPr id="237" name="Shape 237"/>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238" name="Shape 23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
        <p:nvSpPr>
          <p:cNvPr id="239" name="Shape 239"/>
          <p:cNvSpPr txBox="1"/>
          <p:nvPr>
            <p:ph idx="12" type="sldNum"/>
          </p:nvPr>
        </p:nvSpPr>
        <p:spPr>
          <a:xfrm>
            <a:off x="3884612" y="8685213"/>
            <a:ext cx="2971800" cy="4572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pt-BR"/>
              <a:t>‹#›</a:t>
            </a:fld>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47" name="Shape 247"/>
        <p:cNvGrpSpPr/>
        <p:nvPr/>
      </p:nvGrpSpPr>
      <p:grpSpPr>
        <a:xfrm>
          <a:off x="0" y="0"/>
          <a:ext cx="0" cy="0"/>
          <a:chOff x="0" y="0"/>
          <a:chExt cx="0" cy="0"/>
        </a:xfrm>
      </p:grpSpPr>
      <p:sp>
        <p:nvSpPr>
          <p:cNvPr id="248" name="Shape 24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249" name="Shape 24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
        <p:nvSpPr>
          <p:cNvPr id="250" name="Shape 250"/>
          <p:cNvSpPr txBox="1"/>
          <p:nvPr>
            <p:ph idx="12" type="sldNum"/>
          </p:nvPr>
        </p:nvSpPr>
        <p:spPr>
          <a:xfrm>
            <a:off x="3884612" y="8685213"/>
            <a:ext cx="2971800" cy="4572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pt-BR"/>
              <a:t>‹#›</a:t>
            </a:fld>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55" name="Shape 255"/>
        <p:cNvGrpSpPr/>
        <p:nvPr/>
      </p:nvGrpSpPr>
      <p:grpSpPr>
        <a:xfrm>
          <a:off x="0" y="0"/>
          <a:ext cx="0" cy="0"/>
          <a:chOff x="0" y="0"/>
          <a:chExt cx="0" cy="0"/>
        </a:xfrm>
      </p:grpSpPr>
      <p:sp>
        <p:nvSpPr>
          <p:cNvPr id="256" name="Shape 256"/>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257" name="Shape 25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
        <p:nvSpPr>
          <p:cNvPr id="258" name="Shape 258"/>
          <p:cNvSpPr txBox="1"/>
          <p:nvPr>
            <p:ph idx="12" type="sldNum"/>
          </p:nvPr>
        </p:nvSpPr>
        <p:spPr>
          <a:xfrm>
            <a:off x="3884612" y="8685213"/>
            <a:ext cx="2971800" cy="4572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pt-BR"/>
              <a:t>‹#›</a:t>
            </a:fld>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64" name="Shape 264"/>
        <p:cNvGrpSpPr/>
        <p:nvPr/>
      </p:nvGrpSpPr>
      <p:grpSpPr>
        <a:xfrm>
          <a:off x="0" y="0"/>
          <a:ext cx="0" cy="0"/>
          <a:chOff x="0" y="0"/>
          <a:chExt cx="0" cy="0"/>
        </a:xfrm>
      </p:grpSpPr>
      <p:sp>
        <p:nvSpPr>
          <p:cNvPr id="265" name="Shape 265"/>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266" name="Shape 26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
        <p:nvSpPr>
          <p:cNvPr id="267" name="Shape 267"/>
          <p:cNvSpPr txBox="1"/>
          <p:nvPr>
            <p:ph idx="12" type="sldNum"/>
          </p:nvPr>
        </p:nvSpPr>
        <p:spPr>
          <a:xfrm>
            <a:off x="3884612" y="8685213"/>
            <a:ext cx="2971800" cy="4572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pt-BR"/>
              <a:t>‹#›</a:t>
            </a:fld>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71" name="Shape 271"/>
        <p:cNvGrpSpPr/>
        <p:nvPr/>
      </p:nvGrpSpPr>
      <p:grpSpPr>
        <a:xfrm>
          <a:off x="0" y="0"/>
          <a:ext cx="0" cy="0"/>
          <a:chOff x="0" y="0"/>
          <a:chExt cx="0" cy="0"/>
        </a:xfrm>
      </p:grpSpPr>
      <p:sp>
        <p:nvSpPr>
          <p:cNvPr id="272" name="Shape 272"/>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273" name="Shape 27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
        <p:nvSpPr>
          <p:cNvPr id="274" name="Shape 274"/>
          <p:cNvSpPr txBox="1"/>
          <p:nvPr>
            <p:ph idx="12" type="sldNum"/>
          </p:nvPr>
        </p:nvSpPr>
        <p:spPr>
          <a:xfrm>
            <a:off x="3884612" y="8685213"/>
            <a:ext cx="2971800" cy="4572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pt-BR"/>
              <a:t>‹#›</a:t>
            </a:fld>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78" name="Shape 278"/>
        <p:cNvGrpSpPr/>
        <p:nvPr/>
      </p:nvGrpSpPr>
      <p:grpSpPr>
        <a:xfrm>
          <a:off x="0" y="0"/>
          <a:ext cx="0" cy="0"/>
          <a:chOff x="0" y="0"/>
          <a:chExt cx="0" cy="0"/>
        </a:xfrm>
      </p:grpSpPr>
      <p:sp>
        <p:nvSpPr>
          <p:cNvPr id="279" name="Shape 279"/>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280" name="Shape 28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
        <p:nvSpPr>
          <p:cNvPr id="281" name="Shape 281"/>
          <p:cNvSpPr txBox="1"/>
          <p:nvPr>
            <p:ph idx="12" type="sldNum"/>
          </p:nvPr>
        </p:nvSpPr>
        <p:spPr>
          <a:xfrm>
            <a:off x="3884612" y="8685213"/>
            <a:ext cx="2971800" cy="457200"/>
          </a:xfrm>
          <a:prstGeom prst="rect">
            <a:avLst/>
          </a:prstGeom>
        </p:spPr>
        <p:txBody>
          <a:bodyPr anchorCtr="0" anchor="b" bIns="45700" lIns="91425" rIns="91425" tIns="45700">
            <a:noAutofit/>
          </a:bodyPr>
          <a:lstStyle/>
          <a:p>
            <a:pPr lvl="0" rtl="0">
              <a:spcBef>
                <a:spcPts val="0"/>
              </a:spcBef>
              <a:buNone/>
            </a:pPr>
            <a:fld id="{00000000-1234-1234-1234-123412341234}" type="slidenum">
              <a:rPr lang="pt-BR"/>
              <a:t>‹#›</a:t>
            </a:fld>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85" name="Shape 285"/>
        <p:cNvGrpSpPr/>
        <p:nvPr/>
      </p:nvGrpSpPr>
      <p:grpSpPr>
        <a:xfrm>
          <a:off x="0" y="0"/>
          <a:ext cx="0" cy="0"/>
          <a:chOff x="0" y="0"/>
          <a:chExt cx="0" cy="0"/>
        </a:xfrm>
      </p:grpSpPr>
      <p:sp>
        <p:nvSpPr>
          <p:cNvPr id="286" name="Shape 286"/>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287" name="Shape 28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
        <p:nvSpPr>
          <p:cNvPr id="288" name="Shape 288"/>
          <p:cNvSpPr txBox="1"/>
          <p:nvPr>
            <p:ph idx="12" type="sldNum"/>
          </p:nvPr>
        </p:nvSpPr>
        <p:spPr>
          <a:xfrm>
            <a:off x="3884612" y="8685213"/>
            <a:ext cx="2971800" cy="4572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pt-BR"/>
              <a:t>‹#›</a:t>
            </a:fld>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92" name="Shape 292"/>
        <p:cNvGrpSpPr/>
        <p:nvPr/>
      </p:nvGrpSpPr>
      <p:grpSpPr>
        <a:xfrm>
          <a:off x="0" y="0"/>
          <a:ext cx="0" cy="0"/>
          <a:chOff x="0" y="0"/>
          <a:chExt cx="0" cy="0"/>
        </a:xfrm>
      </p:grpSpPr>
      <p:sp>
        <p:nvSpPr>
          <p:cNvPr id="293" name="Shape 293"/>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294" name="Shape 29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
        <p:nvSpPr>
          <p:cNvPr id="295" name="Shape 295"/>
          <p:cNvSpPr txBox="1"/>
          <p:nvPr>
            <p:ph idx="12" type="sldNum"/>
          </p:nvPr>
        </p:nvSpPr>
        <p:spPr>
          <a:xfrm>
            <a:off x="3884612" y="8685213"/>
            <a:ext cx="2971800" cy="4572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pt-BR"/>
              <a:t>‹#›</a:t>
            </a:fld>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99" name="Shape 299"/>
        <p:cNvGrpSpPr/>
        <p:nvPr/>
      </p:nvGrpSpPr>
      <p:grpSpPr>
        <a:xfrm>
          <a:off x="0" y="0"/>
          <a:ext cx="0" cy="0"/>
          <a:chOff x="0" y="0"/>
          <a:chExt cx="0" cy="0"/>
        </a:xfrm>
      </p:grpSpPr>
      <p:sp>
        <p:nvSpPr>
          <p:cNvPr id="300" name="Shape 300"/>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301" name="Shape 30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
        <p:nvSpPr>
          <p:cNvPr id="302" name="Shape 302"/>
          <p:cNvSpPr txBox="1"/>
          <p:nvPr>
            <p:ph idx="12" type="sldNum"/>
          </p:nvPr>
        </p:nvSpPr>
        <p:spPr>
          <a:xfrm>
            <a:off x="3884612" y="8685213"/>
            <a:ext cx="2971800" cy="4572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pt-BR"/>
              <a:t>‹#›</a:t>
            </a:fld>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07" name="Shape 307"/>
        <p:cNvGrpSpPr/>
        <p:nvPr/>
      </p:nvGrpSpPr>
      <p:grpSpPr>
        <a:xfrm>
          <a:off x="0" y="0"/>
          <a:ext cx="0" cy="0"/>
          <a:chOff x="0" y="0"/>
          <a:chExt cx="0" cy="0"/>
        </a:xfrm>
      </p:grpSpPr>
      <p:sp>
        <p:nvSpPr>
          <p:cNvPr id="308" name="Shape 30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309" name="Shape 30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
        <p:nvSpPr>
          <p:cNvPr id="310" name="Shape 310"/>
          <p:cNvSpPr txBox="1"/>
          <p:nvPr>
            <p:ph idx="12" type="sldNum"/>
          </p:nvPr>
        </p:nvSpPr>
        <p:spPr>
          <a:xfrm>
            <a:off x="3884612" y="8685213"/>
            <a:ext cx="2971800" cy="4572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pt-BR"/>
              <a:t>‹#›</a:t>
            </a:fld>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0" name="Shape 100"/>
        <p:cNvGrpSpPr/>
        <p:nvPr/>
      </p:nvGrpSpPr>
      <p:grpSpPr>
        <a:xfrm>
          <a:off x="0" y="0"/>
          <a:ext cx="0" cy="0"/>
          <a:chOff x="0" y="0"/>
          <a:chExt cx="0" cy="0"/>
        </a:xfrm>
      </p:grpSpPr>
      <p:sp>
        <p:nvSpPr>
          <p:cNvPr id="101" name="Shape 101"/>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02" name="Shape 102"/>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t/>
            </a:r>
            <a:endParaRPr b="0" i="0" sz="1200" u="none" cap="none" strike="noStrike">
              <a:solidFill>
                <a:schemeClr val="dk1"/>
              </a:solidFill>
              <a:latin typeface="Calibri"/>
              <a:ea typeface="Calibri"/>
              <a:cs typeface="Calibri"/>
              <a:sym typeface="Calibri"/>
            </a:endParaRPr>
          </a:p>
        </p:txBody>
      </p:sp>
      <p:sp>
        <p:nvSpPr>
          <p:cNvPr id="103" name="Shape 103"/>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b="0" i="0" lang="pt-BR" sz="1200" u="none" cap="none" strike="noStrike">
                <a:solidFill>
                  <a:schemeClr val="dk1"/>
                </a:solidFill>
                <a:latin typeface="Calibri"/>
                <a:ea typeface="Calibri"/>
                <a:cs typeface="Calibri"/>
                <a:sym typeface="Calibri"/>
              </a:rPr>
              <a:t>‹#›</a:t>
            </a:fld>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14" name="Shape 314"/>
        <p:cNvGrpSpPr/>
        <p:nvPr/>
      </p:nvGrpSpPr>
      <p:grpSpPr>
        <a:xfrm>
          <a:off x="0" y="0"/>
          <a:ext cx="0" cy="0"/>
          <a:chOff x="0" y="0"/>
          <a:chExt cx="0" cy="0"/>
        </a:xfrm>
      </p:grpSpPr>
      <p:sp>
        <p:nvSpPr>
          <p:cNvPr id="315" name="Shape 315"/>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316" name="Shape 316"/>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21" name="Shape 321"/>
        <p:cNvGrpSpPr/>
        <p:nvPr/>
      </p:nvGrpSpPr>
      <p:grpSpPr>
        <a:xfrm>
          <a:off x="0" y="0"/>
          <a:ext cx="0" cy="0"/>
          <a:chOff x="0" y="0"/>
          <a:chExt cx="0" cy="0"/>
        </a:xfrm>
      </p:grpSpPr>
      <p:sp>
        <p:nvSpPr>
          <p:cNvPr id="322" name="Shape 322"/>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323" name="Shape 32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
        <p:nvSpPr>
          <p:cNvPr id="324" name="Shape 324"/>
          <p:cNvSpPr txBox="1"/>
          <p:nvPr>
            <p:ph idx="12" type="sldNum"/>
          </p:nvPr>
        </p:nvSpPr>
        <p:spPr>
          <a:xfrm>
            <a:off x="3884612" y="8685213"/>
            <a:ext cx="2971800" cy="4572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pt-BR"/>
              <a:t>‹#›</a:t>
            </a:fld>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28" name="Shape 328"/>
        <p:cNvGrpSpPr/>
        <p:nvPr/>
      </p:nvGrpSpPr>
      <p:grpSpPr>
        <a:xfrm>
          <a:off x="0" y="0"/>
          <a:ext cx="0" cy="0"/>
          <a:chOff x="0" y="0"/>
          <a:chExt cx="0" cy="0"/>
        </a:xfrm>
      </p:grpSpPr>
      <p:sp>
        <p:nvSpPr>
          <p:cNvPr id="329" name="Shape 329"/>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330" name="Shape 33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
        <p:nvSpPr>
          <p:cNvPr id="331" name="Shape 331"/>
          <p:cNvSpPr txBox="1"/>
          <p:nvPr>
            <p:ph idx="12" type="sldNum"/>
          </p:nvPr>
        </p:nvSpPr>
        <p:spPr>
          <a:xfrm>
            <a:off x="3884612" y="8685213"/>
            <a:ext cx="2971800" cy="4572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pt-BR"/>
              <a:t>‹#›</a:t>
            </a:fld>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36" name="Shape 336"/>
        <p:cNvGrpSpPr/>
        <p:nvPr/>
      </p:nvGrpSpPr>
      <p:grpSpPr>
        <a:xfrm>
          <a:off x="0" y="0"/>
          <a:ext cx="0" cy="0"/>
          <a:chOff x="0" y="0"/>
          <a:chExt cx="0" cy="0"/>
        </a:xfrm>
      </p:grpSpPr>
      <p:sp>
        <p:nvSpPr>
          <p:cNvPr id="337" name="Shape 337"/>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338" name="Shape 33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
        <p:nvSpPr>
          <p:cNvPr id="339" name="Shape 339"/>
          <p:cNvSpPr txBox="1"/>
          <p:nvPr>
            <p:ph idx="12" type="sldNum"/>
          </p:nvPr>
        </p:nvSpPr>
        <p:spPr>
          <a:xfrm>
            <a:off x="3884612" y="8685213"/>
            <a:ext cx="2971800" cy="4572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pt-BR"/>
              <a:t>‹#›</a:t>
            </a:fld>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43" name="Shape 343"/>
        <p:cNvGrpSpPr/>
        <p:nvPr/>
      </p:nvGrpSpPr>
      <p:grpSpPr>
        <a:xfrm>
          <a:off x="0" y="0"/>
          <a:ext cx="0" cy="0"/>
          <a:chOff x="0" y="0"/>
          <a:chExt cx="0" cy="0"/>
        </a:xfrm>
      </p:grpSpPr>
      <p:sp>
        <p:nvSpPr>
          <p:cNvPr id="344" name="Shape 34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345" name="Shape 34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
        <p:nvSpPr>
          <p:cNvPr id="346" name="Shape 346"/>
          <p:cNvSpPr txBox="1"/>
          <p:nvPr>
            <p:ph idx="12" type="sldNum"/>
          </p:nvPr>
        </p:nvSpPr>
        <p:spPr>
          <a:xfrm>
            <a:off x="3884612" y="8685213"/>
            <a:ext cx="2971800" cy="4572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pt-BR"/>
              <a:t>‹#›</a:t>
            </a:fld>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50" name="Shape 350"/>
        <p:cNvGrpSpPr/>
        <p:nvPr/>
      </p:nvGrpSpPr>
      <p:grpSpPr>
        <a:xfrm>
          <a:off x="0" y="0"/>
          <a:ext cx="0" cy="0"/>
          <a:chOff x="0" y="0"/>
          <a:chExt cx="0" cy="0"/>
        </a:xfrm>
      </p:grpSpPr>
      <p:sp>
        <p:nvSpPr>
          <p:cNvPr id="351" name="Shape 351"/>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352" name="Shape 35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
        <p:nvSpPr>
          <p:cNvPr id="353" name="Shape 353"/>
          <p:cNvSpPr txBox="1"/>
          <p:nvPr>
            <p:ph idx="12" type="sldNum"/>
          </p:nvPr>
        </p:nvSpPr>
        <p:spPr>
          <a:xfrm>
            <a:off x="3884612" y="8685213"/>
            <a:ext cx="2971800" cy="4572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pt-BR"/>
              <a:t>‹#›</a:t>
            </a:fld>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57" name="Shape 357"/>
        <p:cNvGrpSpPr/>
        <p:nvPr/>
      </p:nvGrpSpPr>
      <p:grpSpPr>
        <a:xfrm>
          <a:off x="0" y="0"/>
          <a:ext cx="0" cy="0"/>
          <a:chOff x="0" y="0"/>
          <a:chExt cx="0" cy="0"/>
        </a:xfrm>
      </p:grpSpPr>
      <p:sp>
        <p:nvSpPr>
          <p:cNvPr id="358" name="Shape 35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359" name="Shape 35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
        <p:nvSpPr>
          <p:cNvPr id="360" name="Shape 360"/>
          <p:cNvSpPr txBox="1"/>
          <p:nvPr>
            <p:ph idx="12" type="sldNum"/>
          </p:nvPr>
        </p:nvSpPr>
        <p:spPr>
          <a:xfrm>
            <a:off x="3884612" y="8685213"/>
            <a:ext cx="2971800" cy="4572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pt-BR"/>
              <a:t>‹#›</a:t>
            </a:fld>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68" name="Shape 368"/>
        <p:cNvGrpSpPr/>
        <p:nvPr/>
      </p:nvGrpSpPr>
      <p:grpSpPr>
        <a:xfrm>
          <a:off x="0" y="0"/>
          <a:ext cx="0" cy="0"/>
          <a:chOff x="0" y="0"/>
          <a:chExt cx="0" cy="0"/>
        </a:xfrm>
      </p:grpSpPr>
      <p:sp>
        <p:nvSpPr>
          <p:cNvPr id="369" name="Shape 369"/>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370" name="Shape 37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
        <p:nvSpPr>
          <p:cNvPr id="371" name="Shape 371"/>
          <p:cNvSpPr txBox="1"/>
          <p:nvPr>
            <p:ph idx="12" type="sldNum"/>
          </p:nvPr>
        </p:nvSpPr>
        <p:spPr>
          <a:xfrm>
            <a:off x="3884612" y="8685213"/>
            <a:ext cx="2971800" cy="4572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pt-BR"/>
              <a:t>‹#›</a:t>
            </a:fld>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75" name="Shape 375"/>
        <p:cNvGrpSpPr/>
        <p:nvPr/>
      </p:nvGrpSpPr>
      <p:grpSpPr>
        <a:xfrm>
          <a:off x="0" y="0"/>
          <a:ext cx="0" cy="0"/>
          <a:chOff x="0" y="0"/>
          <a:chExt cx="0" cy="0"/>
        </a:xfrm>
      </p:grpSpPr>
      <p:sp>
        <p:nvSpPr>
          <p:cNvPr id="376" name="Shape 376"/>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377" name="Shape 37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
        <p:nvSpPr>
          <p:cNvPr id="378" name="Shape 378"/>
          <p:cNvSpPr txBox="1"/>
          <p:nvPr>
            <p:ph idx="12" type="sldNum"/>
          </p:nvPr>
        </p:nvSpPr>
        <p:spPr>
          <a:xfrm>
            <a:off x="3884612" y="8685213"/>
            <a:ext cx="2971800" cy="4572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pt-BR"/>
              <a:t>‹#›</a:t>
            </a:fld>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83" name="Shape 383"/>
        <p:cNvGrpSpPr/>
        <p:nvPr/>
      </p:nvGrpSpPr>
      <p:grpSpPr>
        <a:xfrm>
          <a:off x="0" y="0"/>
          <a:ext cx="0" cy="0"/>
          <a:chOff x="0" y="0"/>
          <a:chExt cx="0" cy="0"/>
        </a:xfrm>
      </p:grpSpPr>
      <p:sp>
        <p:nvSpPr>
          <p:cNvPr id="384" name="Shape 38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385" name="Shape 38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
        <p:nvSpPr>
          <p:cNvPr id="386" name="Shape 386"/>
          <p:cNvSpPr txBox="1"/>
          <p:nvPr>
            <p:ph idx="12" type="sldNum"/>
          </p:nvPr>
        </p:nvSpPr>
        <p:spPr>
          <a:xfrm>
            <a:off x="3884612" y="8685213"/>
            <a:ext cx="2971800" cy="4572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pt-BR"/>
              <a:t>‹#›</a:t>
            </a:fld>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7" name="Shape 107"/>
        <p:cNvGrpSpPr/>
        <p:nvPr/>
      </p:nvGrpSpPr>
      <p:grpSpPr>
        <a:xfrm>
          <a:off x="0" y="0"/>
          <a:ext cx="0" cy="0"/>
          <a:chOff x="0" y="0"/>
          <a:chExt cx="0" cy="0"/>
        </a:xfrm>
      </p:grpSpPr>
      <p:sp>
        <p:nvSpPr>
          <p:cNvPr id="108" name="Shape 10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109" name="Shape 10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
        <p:nvSpPr>
          <p:cNvPr id="110" name="Shape 110"/>
          <p:cNvSpPr txBox="1"/>
          <p:nvPr>
            <p:ph idx="12" type="sldNum"/>
          </p:nvPr>
        </p:nvSpPr>
        <p:spPr>
          <a:xfrm>
            <a:off x="3884612" y="8685213"/>
            <a:ext cx="2971800" cy="4572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pt-BR"/>
              <a:t>‹#›</a:t>
            </a:fld>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90" name="Shape 390"/>
        <p:cNvGrpSpPr/>
        <p:nvPr/>
      </p:nvGrpSpPr>
      <p:grpSpPr>
        <a:xfrm>
          <a:off x="0" y="0"/>
          <a:ext cx="0" cy="0"/>
          <a:chOff x="0" y="0"/>
          <a:chExt cx="0" cy="0"/>
        </a:xfrm>
      </p:grpSpPr>
      <p:sp>
        <p:nvSpPr>
          <p:cNvPr id="391" name="Shape 391"/>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392" name="Shape 39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
        <p:nvSpPr>
          <p:cNvPr id="393" name="Shape 393"/>
          <p:cNvSpPr txBox="1"/>
          <p:nvPr>
            <p:ph idx="12" type="sldNum"/>
          </p:nvPr>
        </p:nvSpPr>
        <p:spPr>
          <a:xfrm>
            <a:off x="3884612" y="8685213"/>
            <a:ext cx="2971800" cy="4572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pt-BR"/>
              <a:t>‹#›</a:t>
            </a:fld>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97" name="Shape 397"/>
        <p:cNvGrpSpPr/>
        <p:nvPr/>
      </p:nvGrpSpPr>
      <p:grpSpPr>
        <a:xfrm>
          <a:off x="0" y="0"/>
          <a:ext cx="0" cy="0"/>
          <a:chOff x="0" y="0"/>
          <a:chExt cx="0" cy="0"/>
        </a:xfrm>
      </p:grpSpPr>
      <p:sp>
        <p:nvSpPr>
          <p:cNvPr id="398" name="Shape 39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399" name="Shape 39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
        <p:nvSpPr>
          <p:cNvPr id="400" name="Shape 400"/>
          <p:cNvSpPr txBox="1"/>
          <p:nvPr>
            <p:ph idx="12" type="sldNum"/>
          </p:nvPr>
        </p:nvSpPr>
        <p:spPr>
          <a:xfrm>
            <a:off x="3884612" y="8685213"/>
            <a:ext cx="2971800" cy="4572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pt-BR"/>
              <a:t>‹#›</a:t>
            </a:fld>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06" name="Shape 406"/>
        <p:cNvGrpSpPr/>
        <p:nvPr/>
      </p:nvGrpSpPr>
      <p:grpSpPr>
        <a:xfrm>
          <a:off x="0" y="0"/>
          <a:ext cx="0" cy="0"/>
          <a:chOff x="0" y="0"/>
          <a:chExt cx="0" cy="0"/>
        </a:xfrm>
      </p:grpSpPr>
      <p:sp>
        <p:nvSpPr>
          <p:cNvPr id="407" name="Shape 407"/>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408" name="Shape 40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
        <p:nvSpPr>
          <p:cNvPr id="409" name="Shape 409"/>
          <p:cNvSpPr txBox="1"/>
          <p:nvPr>
            <p:ph idx="12" type="sldNum"/>
          </p:nvPr>
        </p:nvSpPr>
        <p:spPr>
          <a:xfrm>
            <a:off x="3884612" y="8685213"/>
            <a:ext cx="2971800" cy="4572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pt-BR"/>
              <a:t>‹#›</a:t>
            </a:fld>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13" name="Shape 413"/>
        <p:cNvGrpSpPr/>
        <p:nvPr/>
      </p:nvGrpSpPr>
      <p:grpSpPr>
        <a:xfrm>
          <a:off x="0" y="0"/>
          <a:ext cx="0" cy="0"/>
          <a:chOff x="0" y="0"/>
          <a:chExt cx="0" cy="0"/>
        </a:xfrm>
      </p:grpSpPr>
      <p:sp>
        <p:nvSpPr>
          <p:cNvPr id="414" name="Shape 41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415" name="Shape 41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
        <p:nvSpPr>
          <p:cNvPr id="416" name="Shape 416"/>
          <p:cNvSpPr txBox="1"/>
          <p:nvPr>
            <p:ph idx="12" type="sldNum"/>
          </p:nvPr>
        </p:nvSpPr>
        <p:spPr>
          <a:xfrm>
            <a:off x="3884612" y="8685213"/>
            <a:ext cx="2971800" cy="4572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pt-BR"/>
              <a:t>‹#›</a:t>
            </a:fld>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20" name="Shape 420"/>
        <p:cNvGrpSpPr/>
        <p:nvPr/>
      </p:nvGrpSpPr>
      <p:grpSpPr>
        <a:xfrm>
          <a:off x="0" y="0"/>
          <a:ext cx="0" cy="0"/>
          <a:chOff x="0" y="0"/>
          <a:chExt cx="0" cy="0"/>
        </a:xfrm>
      </p:grpSpPr>
      <p:sp>
        <p:nvSpPr>
          <p:cNvPr id="421" name="Shape 421"/>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422" name="Shape 42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
        <p:nvSpPr>
          <p:cNvPr id="423" name="Shape 423"/>
          <p:cNvSpPr txBox="1"/>
          <p:nvPr>
            <p:ph idx="12" type="sldNum"/>
          </p:nvPr>
        </p:nvSpPr>
        <p:spPr>
          <a:xfrm>
            <a:off x="3884612" y="8685213"/>
            <a:ext cx="2971800" cy="4572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pt-BR"/>
              <a:t>‹#›</a:t>
            </a:fld>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28" name="Shape 428"/>
        <p:cNvGrpSpPr/>
        <p:nvPr/>
      </p:nvGrpSpPr>
      <p:grpSpPr>
        <a:xfrm>
          <a:off x="0" y="0"/>
          <a:ext cx="0" cy="0"/>
          <a:chOff x="0" y="0"/>
          <a:chExt cx="0" cy="0"/>
        </a:xfrm>
      </p:grpSpPr>
      <p:sp>
        <p:nvSpPr>
          <p:cNvPr id="429" name="Shape 429"/>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430" name="Shape 43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
        <p:nvSpPr>
          <p:cNvPr id="431" name="Shape 431"/>
          <p:cNvSpPr txBox="1"/>
          <p:nvPr>
            <p:ph idx="12" type="sldNum"/>
          </p:nvPr>
        </p:nvSpPr>
        <p:spPr>
          <a:xfrm>
            <a:off x="3884612" y="8685213"/>
            <a:ext cx="2971800" cy="4572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pt-BR"/>
              <a:t>‹#›</a:t>
            </a:fld>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36" name="Shape 436"/>
        <p:cNvGrpSpPr/>
        <p:nvPr/>
      </p:nvGrpSpPr>
      <p:grpSpPr>
        <a:xfrm>
          <a:off x="0" y="0"/>
          <a:ext cx="0" cy="0"/>
          <a:chOff x="0" y="0"/>
          <a:chExt cx="0" cy="0"/>
        </a:xfrm>
      </p:grpSpPr>
      <p:sp>
        <p:nvSpPr>
          <p:cNvPr id="437" name="Shape 437"/>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438" name="Shape 43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
        <p:nvSpPr>
          <p:cNvPr id="439" name="Shape 439"/>
          <p:cNvSpPr txBox="1"/>
          <p:nvPr>
            <p:ph idx="12" type="sldNum"/>
          </p:nvPr>
        </p:nvSpPr>
        <p:spPr>
          <a:xfrm>
            <a:off x="3884612" y="8685213"/>
            <a:ext cx="2971800" cy="4572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pt-BR"/>
              <a:t>‹#›</a:t>
            </a:fld>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43" name="Shape 443"/>
        <p:cNvGrpSpPr/>
        <p:nvPr/>
      </p:nvGrpSpPr>
      <p:grpSpPr>
        <a:xfrm>
          <a:off x="0" y="0"/>
          <a:ext cx="0" cy="0"/>
          <a:chOff x="0" y="0"/>
          <a:chExt cx="0" cy="0"/>
        </a:xfrm>
      </p:grpSpPr>
      <p:sp>
        <p:nvSpPr>
          <p:cNvPr id="444" name="Shape 44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445" name="Shape 44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
        <p:nvSpPr>
          <p:cNvPr id="446" name="Shape 446"/>
          <p:cNvSpPr txBox="1"/>
          <p:nvPr>
            <p:ph idx="12" type="sldNum"/>
          </p:nvPr>
        </p:nvSpPr>
        <p:spPr>
          <a:xfrm>
            <a:off x="3884612" y="8685213"/>
            <a:ext cx="2971800" cy="4572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pt-BR"/>
              <a:t>‹#›</a:t>
            </a:fld>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50" name="Shape 450"/>
        <p:cNvGrpSpPr/>
        <p:nvPr/>
      </p:nvGrpSpPr>
      <p:grpSpPr>
        <a:xfrm>
          <a:off x="0" y="0"/>
          <a:ext cx="0" cy="0"/>
          <a:chOff x="0" y="0"/>
          <a:chExt cx="0" cy="0"/>
        </a:xfrm>
      </p:grpSpPr>
      <p:sp>
        <p:nvSpPr>
          <p:cNvPr id="451" name="Shape 451"/>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452" name="Shape 45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
        <p:nvSpPr>
          <p:cNvPr id="453" name="Shape 453"/>
          <p:cNvSpPr txBox="1"/>
          <p:nvPr>
            <p:ph idx="12" type="sldNum"/>
          </p:nvPr>
        </p:nvSpPr>
        <p:spPr>
          <a:xfrm>
            <a:off x="3884612" y="8685213"/>
            <a:ext cx="2971800" cy="4572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pt-BR"/>
              <a:t>‹#›</a:t>
            </a:fld>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57" name="Shape 457"/>
        <p:cNvGrpSpPr/>
        <p:nvPr/>
      </p:nvGrpSpPr>
      <p:grpSpPr>
        <a:xfrm>
          <a:off x="0" y="0"/>
          <a:ext cx="0" cy="0"/>
          <a:chOff x="0" y="0"/>
          <a:chExt cx="0" cy="0"/>
        </a:xfrm>
      </p:grpSpPr>
      <p:sp>
        <p:nvSpPr>
          <p:cNvPr id="458" name="Shape 45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459" name="Shape 45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
        <p:nvSpPr>
          <p:cNvPr id="460" name="Shape 460"/>
          <p:cNvSpPr txBox="1"/>
          <p:nvPr>
            <p:ph idx="12" type="sldNum"/>
          </p:nvPr>
        </p:nvSpPr>
        <p:spPr>
          <a:xfrm>
            <a:off x="3884612" y="8685213"/>
            <a:ext cx="2971800" cy="4572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pt-BR"/>
              <a:t>‹#›</a:t>
            </a:fld>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3" name="Shape 113"/>
        <p:cNvGrpSpPr/>
        <p:nvPr/>
      </p:nvGrpSpPr>
      <p:grpSpPr>
        <a:xfrm>
          <a:off x="0" y="0"/>
          <a:ext cx="0" cy="0"/>
          <a:chOff x="0" y="0"/>
          <a:chExt cx="0" cy="0"/>
        </a:xfrm>
      </p:grpSpPr>
      <p:sp>
        <p:nvSpPr>
          <p:cNvPr id="114" name="Shape 114"/>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115" name="Shape 115"/>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64" name="Shape 464"/>
        <p:cNvGrpSpPr/>
        <p:nvPr/>
      </p:nvGrpSpPr>
      <p:grpSpPr>
        <a:xfrm>
          <a:off x="0" y="0"/>
          <a:ext cx="0" cy="0"/>
          <a:chOff x="0" y="0"/>
          <a:chExt cx="0" cy="0"/>
        </a:xfrm>
      </p:grpSpPr>
      <p:sp>
        <p:nvSpPr>
          <p:cNvPr id="465" name="Shape 465"/>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466" name="Shape 46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
        <p:nvSpPr>
          <p:cNvPr id="467" name="Shape 467"/>
          <p:cNvSpPr txBox="1"/>
          <p:nvPr>
            <p:ph idx="12" type="sldNum"/>
          </p:nvPr>
        </p:nvSpPr>
        <p:spPr>
          <a:xfrm>
            <a:off x="3884612" y="8685213"/>
            <a:ext cx="2971800" cy="4572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pt-BR"/>
              <a:t>‹#›</a:t>
            </a:fld>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71" name="Shape 471"/>
        <p:cNvGrpSpPr/>
        <p:nvPr/>
      </p:nvGrpSpPr>
      <p:grpSpPr>
        <a:xfrm>
          <a:off x="0" y="0"/>
          <a:ext cx="0" cy="0"/>
          <a:chOff x="0" y="0"/>
          <a:chExt cx="0" cy="0"/>
        </a:xfrm>
      </p:grpSpPr>
      <p:sp>
        <p:nvSpPr>
          <p:cNvPr id="472" name="Shape 472"/>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473" name="Shape 47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
        <p:nvSpPr>
          <p:cNvPr id="474" name="Shape 474"/>
          <p:cNvSpPr txBox="1"/>
          <p:nvPr>
            <p:ph idx="12" type="sldNum"/>
          </p:nvPr>
        </p:nvSpPr>
        <p:spPr>
          <a:xfrm>
            <a:off x="3884612" y="8685213"/>
            <a:ext cx="2971800" cy="4572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pt-BR"/>
              <a:t>‹#›</a:t>
            </a:fld>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78" name="Shape 478"/>
        <p:cNvGrpSpPr/>
        <p:nvPr/>
      </p:nvGrpSpPr>
      <p:grpSpPr>
        <a:xfrm>
          <a:off x="0" y="0"/>
          <a:ext cx="0" cy="0"/>
          <a:chOff x="0" y="0"/>
          <a:chExt cx="0" cy="0"/>
        </a:xfrm>
      </p:grpSpPr>
      <p:sp>
        <p:nvSpPr>
          <p:cNvPr id="479" name="Shape 479"/>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480" name="Shape 48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
        <p:nvSpPr>
          <p:cNvPr id="481" name="Shape 481"/>
          <p:cNvSpPr txBox="1"/>
          <p:nvPr>
            <p:ph idx="12" type="sldNum"/>
          </p:nvPr>
        </p:nvSpPr>
        <p:spPr>
          <a:xfrm>
            <a:off x="3884612" y="8685213"/>
            <a:ext cx="2971800" cy="4572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pt-BR"/>
              <a:t>‹#›</a:t>
            </a:fld>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8" name="Shape 118"/>
        <p:cNvGrpSpPr/>
        <p:nvPr/>
      </p:nvGrpSpPr>
      <p:grpSpPr>
        <a:xfrm>
          <a:off x="0" y="0"/>
          <a:ext cx="0" cy="0"/>
          <a:chOff x="0" y="0"/>
          <a:chExt cx="0" cy="0"/>
        </a:xfrm>
      </p:grpSpPr>
      <p:sp>
        <p:nvSpPr>
          <p:cNvPr id="119" name="Shape 119"/>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120" name="Shape 12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
        <p:nvSpPr>
          <p:cNvPr id="121" name="Shape 121"/>
          <p:cNvSpPr txBox="1"/>
          <p:nvPr>
            <p:ph idx="12" type="sldNum"/>
          </p:nvPr>
        </p:nvSpPr>
        <p:spPr>
          <a:xfrm>
            <a:off x="3884612" y="8685213"/>
            <a:ext cx="2971800" cy="4572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pt-BR"/>
              <a:t>‹#›</a:t>
            </a:fld>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4" name="Shape 124"/>
        <p:cNvGrpSpPr/>
        <p:nvPr/>
      </p:nvGrpSpPr>
      <p:grpSpPr>
        <a:xfrm>
          <a:off x="0" y="0"/>
          <a:ext cx="0" cy="0"/>
          <a:chOff x="0" y="0"/>
          <a:chExt cx="0" cy="0"/>
        </a:xfrm>
      </p:grpSpPr>
      <p:sp>
        <p:nvSpPr>
          <p:cNvPr id="125" name="Shape 125"/>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126" name="Shape 12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
        <p:nvSpPr>
          <p:cNvPr id="127" name="Shape 127"/>
          <p:cNvSpPr txBox="1"/>
          <p:nvPr>
            <p:ph idx="12" type="sldNum"/>
          </p:nvPr>
        </p:nvSpPr>
        <p:spPr>
          <a:xfrm>
            <a:off x="3884612" y="8685213"/>
            <a:ext cx="2971800" cy="4572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pt-BR"/>
              <a:t>‹#›</a:t>
            </a:fld>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2" name="Shape 132"/>
        <p:cNvGrpSpPr/>
        <p:nvPr/>
      </p:nvGrpSpPr>
      <p:grpSpPr>
        <a:xfrm>
          <a:off x="0" y="0"/>
          <a:ext cx="0" cy="0"/>
          <a:chOff x="0" y="0"/>
          <a:chExt cx="0" cy="0"/>
        </a:xfrm>
      </p:grpSpPr>
      <p:sp>
        <p:nvSpPr>
          <p:cNvPr id="133" name="Shape 133"/>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134" name="Shape 13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
        <p:nvSpPr>
          <p:cNvPr id="135" name="Shape 135"/>
          <p:cNvSpPr txBox="1"/>
          <p:nvPr>
            <p:ph idx="12" type="sldNum"/>
          </p:nvPr>
        </p:nvSpPr>
        <p:spPr>
          <a:xfrm>
            <a:off x="3884612" y="8685213"/>
            <a:ext cx="2971800" cy="4572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pt-BR"/>
              <a:t>‹#›</a:t>
            </a:fld>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0" name="Shape 140"/>
        <p:cNvGrpSpPr/>
        <p:nvPr/>
      </p:nvGrpSpPr>
      <p:grpSpPr>
        <a:xfrm>
          <a:off x="0" y="0"/>
          <a:ext cx="0" cy="0"/>
          <a:chOff x="0" y="0"/>
          <a:chExt cx="0" cy="0"/>
        </a:xfrm>
      </p:grpSpPr>
      <p:sp>
        <p:nvSpPr>
          <p:cNvPr id="141" name="Shape 141"/>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142" name="Shape 14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
        <p:nvSpPr>
          <p:cNvPr id="143" name="Shape 143"/>
          <p:cNvSpPr txBox="1"/>
          <p:nvPr>
            <p:ph idx="12" type="sldNum"/>
          </p:nvPr>
        </p:nvSpPr>
        <p:spPr>
          <a:xfrm>
            <a:off x="3884612" y="8685213"/>
            <a:ext cx="2971800" cy="4572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pt-BR"/>
              <a:t>‹#›</a:t>
            </a:fld>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Slide de título">
    <p:spTree>
      <p:nvGrpSpPr>
        <p:cNvPr id="18" name="Shape 18"/>
        <p:cNvGrpSpPr/>
        <p:nvPr/>
      </p:nvGrpSpPr>
      <p:grpSpPr>
        <a:xfrm>
          <a:off x="0" y="0"/>
          <a:ext cx="0" cy="0"/>
          <a:chOff x="0" y="0"/>
          <a:chExt cx="0" cy="0"/>
        </a:xfrm>
      </p:grpSpPr>
      <p:sp>
        <p:nvSpPr>
          <p:cNvPr id="19" name="Shape 19"/>
          <p:cNvSpPr txBox="1"/>
          <p:nvPr>
            <p:ph type="ctrTitle"/>
          </p:nvPr>
        </p:nvSpPr>
        <p:spPr>
          <a:xfrm>
            <a:off x="685800" y="2130425"/>
            <a:ext cx="7772400" cy="1470024"/>
          </a:xfrm>
          <a:prstGeom prst="rect">
            <a:avLst/>
          </a:prstGeom>
          <a:noFill/>
          <a:ln>
            <a:noFill/>
          </a:ln>
        </p:spPr>
        <p:txBody>
          <a:bodyPr anchorCtr="0" anchor="t" bIns="91425" lIns="91425" rIns="91425" tIns="91425"/>
          <a:lstStyle>
            <a:lvl1pPr indent="0" lvl="0" marL="0" marR="0" rtl="0" algn="ctr">
              <a:spcBef>
                <a:spcPts val="0"/>
              </a:spcBef>
              <a:buClr>
                <a:schemeClr val="dk1"/>
              </a:buClr>
              <a:buFont typeface="Calibri"/>
              <a:buNone/>
              <a:defRPr b="0" i="0" sz="4400" u="none" cap="none" strike="noStrike">
                <a:solidFill>
                  <a:schemeClr val="dk1"/>
                </a:solidFill>
                <a:latin typeface="Calibri"/>
                <a:ea typeface="Calibri"/>
                <a:cs typeface="Calibri"/>
                <a:sym typeface="Calibri"/>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20" name="Shape 20"/>
          <p:cNvSpPr txBox="1"/>
          <p:nvPr>
            <p:ph idx="1" type="subTitle"/>
          </p:nvPr>
        </p:nvSpPr>
        <p:spPr>
          <a:xfrm>
            <a:off x="1371600" y="3886200"/>
            <a:ext cx="6400799" cy="1752600"/>
          </a:xfrm>
          <a:prstGeom prst="rect">
            <a:avLst/>
          </a:prstGeom>
          <a:noFill/>
          <a:ln>
            <a:noFill/>
          </a:ln>
        </p:spPr>
        <p:txBody>
          <a:bodyPr anchorCtr="0" anchor="t" bIns="91425" lIns="91425" rIns="91425" tIns="91425"/>
          <a:lstStyle>
            <a:lvl1pPr indent="0" lvl="0" marL="0" marR="0" rtl="0" algn="ctr">
              <a:spcBef>
                <a:spcPts val="640"/>
              </a:spcBef>
              <a:buClr>
                <a:srgbClr val="888888"/>
              </a:buClr>
              <a:buFont typeface="Arial"/>
              <a:buNone/>
              <a:defRPr b="0" i="0" sz="3200" u="none" cap="none" strike="noStrike">
                <a:solidFill>
                  <a:srgbClr val="888888"/>
                </a:solidFill>
                <a:latin typeface="Calibri"/>
                <a:ea typeface="Calibri"/>
                <a:cs typeface="Calibri"/>
                <a:sym typeface="Calibri"/>
              </a:defRPr>
            </a:lvl1pPr>
            <a:lvl2pPr indent="0" lvl="1" marL="457200" marR="0" rtl="0" algn="ctr">
              <a:spcBef>
                <a:spcPts val="560"/>
              </a:spcBef>
              <a:buClr>
                <a:srgbClr val="888888"/>
              </a:buClr>
              <a:buFont typeface="Arial"/>
              <a:buNone/>
              <a:defRPr b="0" i="0" sz="2800" u="none" cap="none" strike="noStrike">
                <a:solidFill>
                  <a:srgbClr val="888888"/>
                </a:solidFill>
                <a:latin typeface="Calibri"/>
                <a:ea typeface="Calibri"/>
                <a:cs typeface="Calibri"/>
                <a:sym typeface="Calibri"/>
              </a:defRPr>
            </a:lvl2pPr>
            <a:lvl3pPr indent="0" lvl="2" marL="914400" marR="0" rtl="0" algn="ctr">
              <a:spcBef>
                <a:spcPts val="480"/>
              </a:spcBef>
              <a:buClr>
                <a:srgbClr val="888888"/>
              </a:buClr>
              <a:buFont typeface="Arial"/>
              <a:buNone/>
              <a:defRPr b="0" i="0" sz="2400" u="none" cap="none" strike="noStrike">
                <a:solidFill>
                  <a:srgbClr val="888888"/>
                </a:solidFill>
                <a:latin typeface="Calibri"/>
                <a:ea typeface="Calibri"/>
                <a:cs typeface="Calibri"/>
                <a:sym typeface="Calibri"/>
              </a:defRPr>
            </a:lvl3pPr>
            <a:lvl4pPr indent="0" lvl="3" marL="1371600" marR="0" rtl="0" algn="ctr">
              <a:spcBef>
                <a:spcPts val="400"/>
              </a:spcBef>
              <a:buClr>
                <a:srgbClr val="888888"/>
              </a:buClr>
              <a:buFont typeface="Arial"/>
              <a:buNone/>
              <a:defRPr b="0" i="0" sz="2000" u="none" cap="none" strike="noStrike">
                <a:solidFill>
                  <a:srgbClr val="888888"/>
                </a:solidFill>
                <a:latin typeface="Calibri"/>
                <a:ea typeface="Calibri"/>
                <a:cs typeface="Calibri"/>
                <a:sym typeface="Calibri"/>
              </a:defRPr>
            </a:lvl4pPr>
            <a:lvl5pPr indent="0" lvl="4" marL="1828800" marR="0" rtl="0" algn="ctr">
              <a:spcBef>
                <a:spcPts val="400"/>
              </a:spcBef>
              <a:buClr>
                <a:srgbClr val="888888"/>
              </a:buClr>
              <a:buFont typeface="Arial"/>
              <a:buNone/>
              <a:defRPr b="0" i="0" sz="2000" u="none" cap="none" strike="noStrike">
                <a:solidFill>
                  <a:srgbClr val="888888"/>
                </a:solidFill>
                <a:latin typeface="Calibri"/>
                <a:ea typeface="Calibri"/>
                <a:cs typeface="Calibri"/>
                <a:sym typeface="Calibri"/>
              </a:defRPr>
            </a:lvl5pPr>
            <a:lvl6pPr indent="0" lvl="5" marL="2286000" marR="0" rtl="0" algn="ctr">
              <a:spcBef>
                <a:spcPts val="400"/>
              </a:spcBef>
              <a:buClr>
                <a:srgbClr val="888888"/>
              </a:buClr>
              <a:buFont typeface="Arial"/>
              <a:buNone/>
              <a:defRPr b="0" i="0" sz="2000" u="none" cap="none" strike="noStrike">
                <a:solidFill>
                  <a:srgbClr val="888888"/>
                </a:solidFill>
                <a:latin typeface="Calibri"/>
                <a:ea typeface="Calibri"/>
                <a:cs typeface="Calibri"/>
                <a:sym typeface="Calibri"/>
              </a:defRPr>
            </a:lvl6pPr>
            <a:lvl7pPr indent="0" lvl="6" marL="2743200" marR="0" rtl="0" algn="ctr">
              <a:spcBef>
                <a:spcPts val="400"/>
              </a:spcBef>
              <a:buClr>
                <a:srgbClr val="888888"/>
              </a:buClr>
              <a:buFont typeface="Arial"/>
              <a:buNone/>
              <a:defRPr b="0" i="0" sz="2000" u="none" cap="none" strike="noStrike">
                <a:solidFill>
                  <a:srgbClr val="888888"/>
                </a:solidFill>
                <a:latin typeface="Calibri"/>
                <a:ea typeface="Calibri"/>
                <a:cs typeface="Calibri"/>
                <a:sym typeface="Calibri"/>
              </a:defRPr>
            </a:lvl7pPr>
            <a:lvl8pPr indent="0" lvl="7" marL="3200400" marR="0" rtl="0" algn="ctr">
              <a:spcBef>
                <a:spcPts val="400"/>
              </a:spcBef>
              <a:buClr>
                <a:srgbClr val="888888"/>
              </a:buClr>
              <a:buFont typeface="Arial"/>
              <a:buNone/>
              <a:defRPr b="0" i="0" sz="2000" u="none" cap="none" strike="noStrike">
                <a:solidFill>
                  <a:srgbClr val="888888"/>
                </a:solidFill>
                <a:latin typeface="Calibri"/>
                <a:ea typeface="Calibri"/>
                <a:cs typeface="Calibri"/>
                <a:sym typeface="Calibri"/>
              </a:defRPr>
            </a:lvl8pPr>
            <a:lvl9pPr indent="0" lvl="8" marL="3657600" marR="0" rtl="0" algn="ctr">
              <a:spcBef>
                <a:spcPts val="400"/>
              </a:spcBef>
              <a:buClr>
                <a:srgbClr val="888888"/>
              </a:buClr>
              <a:buFont typeface="Arial"/>
              <a:buNone/>
              <a:defRPr b="0" i="0" sz="2000" u="none" cap="none" strike="noStrike">
                <a:solidFill>
                  <a:srgbClr val="888888"/>
                </a:solidFill>
                <a:latin typeface="Calibri"/>
                <a:ea typeface="Calibri"/>
                <a:cs typeface="Calibri"/>
                <a:sym typeface="Calibri"/>
              </a:defRPr>
            </a:lvl9pPr>
          </a:lstStyle>
          <a:p/>
        </p:txBody>
      </p:sp>
      <p:sp>
        <p:nvSpPr>
          <p:cNvPr id="21" name="Shape 21"/>
          <p:cNvSpPr txBox="1"/>
          <p:nvPr>
            <p:ph idx="10" type="dt"/>
          </p:nvPr>
        </p:nvSpPr>
        <p:spPr>
          <a:xfrm>
            <a:off x="457200" y="6356350"/>
            <a:ext cx="2133599" cy="365125"/>
          </a:xfrm>
          <a:prstGeom prst="rect">
            <a:avLst/>
          </a:prstGeom>
          <a:noFill/>
          <a:ln>
            <a:noFill/>
          </a:ln>
        </p:spPr>
        <p:txBody>
          <a:bodyPr anchorCtr="0" anchor="ctr" bIns="91425" lIns="91425" rIns="91425" tIns="91425"/>
          <a:lstStyle>
            <a:lvl1pPr indent="0" lvl="0" marL="0" marR="0" rtl="0" algn="l">
              <a:spcBef>
                <a:spcPts val="0"/>
              </a:spcBef>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22" name="Shape 22"/>
          <p:cNvSpPr txBox="1"/>
          <p:nvPr>
            <p:ph idx="11" type="ftr"/>
          </p:nvPr>
        </p:nvSpPr>
        <p:spPr>
          <a:xfrm>
            <a:off x="3124200" y="6356350"/>
            <a:ext cx="2895600" cy="365125"/>
          </a:xfrm>
          <a:prstGeom prst="rect">
            <a:avLst/>
          </a:prstGeom>
          <a:noFill/>
          <a:ln>
            <a:noFill/>
          </a:ln>
        </p:spPr>
        <p:txBody>
          <a:bodyPr anchorCtr="0" anchor="ctr" bIns="91425" lIns="91425" rIns="91425" tIns="91425"/>
          <a:lstStyle>
            <a:lvl1pPr indent="0" lvl="0" marL="0" marR="0" rtl="0" algn="ctr">
              <a:spcBef>
                <a:spcPts val="0"/>
              </a:spcBef>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23" name="Shape 23"/>
          <p:cNvSpPr txBox="1"/>
          <p:nvPr>
            <p:ph idx="12" type="sldNum"/>
          </p:nvPr>
        </p:nvSpPr>
        <p:spPr>
          <a:xfrm>
            <a:off x="6553200" y="6356350"/>
            <a:ext cx="2133599" cy="365125"/>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b="0" i="0" lang="pt-BR" sz="1200" u="none" cap="none" strike="noStrike">
                <a:solidFill>
                  <a:srgbClr val="888888"/>
                </a:solidFill>
                <a:latin typeface="Calibri"/>
                <a:ea typeface="Calibri"/>
                <a:cs typeface="Calibri"/>
                <a:sym typeface="Calibri"/>
              </a:rPr>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vertTx">
  <p:cSld name="Título e texto vertical">
    <p:spTree>
      <p:nvGrpSpPr>
        <p:cNvPr id="75" name="Shape 75"/>
        <p:cNvGrpSpPr/>
        <p:nvPr/>
      </p:nvGrpSpPr>
      <p:grpSpPr>
        <a:xfrm>
          <a:off x="0" y="0"/>
          <a:ext cx="0" cy="0"/>
          <a:chOff x="0" y="0"/>
          <a:chExt cx="0" cy="0"/>
        </a:xfrm>
      </p:grpSpPr>
      <p:sp>
        <p:nvSpPr>
          <p:cNvPr id="76" name="Shape 76"/>
          <p:cNvSpPr txBox="1"/>
          <p:nvPr>
            <p:ph type="title"/>
          </p:nvPr>
        </p:nvSpPr>
        <p:spPr>
          <a:xfrm>
            <a:off x="457200" y="274637"/>
            <a:ext cx="8229600" cy="1143000"/>
          </a:xfrm>
          <a:prstGeom prst="rect">
            <a:avLst/>
          </a:prstGeom>
          <a:noFill/>
          <a:ln>
            <a:noFill/>
          </a:ln>
        </p:spPr>
        <p:txBody>
          <a:bodyPr anchorCtr="0" anchor="t" bIns="91425" lIns="91425" rIns="91425" tIns="91425"/>
          <a:lstStyle>
            <a:lvl1pPr indent="0" lvl="0" marL="0" marR="0" rtl="0" algn="ctr">
              <a:spcBef>
                <a:spcPts val="0"/>
              </a:spcBef>
              <a:buClr>
                <a:schemeClr val="dk1"/>
              </a:buClr>
              <a:buFont typeface="Calibri"/>
              <a:buNone/>
              <a:defRPr b="0" i="0" sz="4400" u="none" cap="none" strike="noStrike">
                <a:solidFill>
                  <a:schemeClr val="dk1"/>
                </a:solidFill>
                <a:latin typeface="Calibri"/>
                <a:ea typeface="Calibri"/>
                <a:cs typeface="Calibri"/>
                <a:sym typeface="Calibri"/>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77" name="Shape 77"/>
          <p:cNvSpPr txBox="1"/>
          <p:nvPr>
            <p:ph idx="1" type="body"/>
          </p:nvPr>
        </p:nvSpPr>
        <p:spPr>
          <a:xfrm rot="5400000">
            <a:off x="2309018" y="-251618"/>
            <a:ext cx="4525963" cy="8229600"/>
          </a:xfrm>
          <a:prstGeom prst="rect">
            <a:avLst/>
          </a:prstGeom>
          <a:noFill/>
          <a:ln>
            <a:noFill/>
          </a:ln>
        </p:spPr>
        <p:txBody>
          <a:bodyPr anchorCtr="0" anchor="t" bIns="91425" lIns="91425" rIns="91425" tIns="91425"/>
          <a:lstStyle>
            <a:lvl1pPr indent="-139700" lvl="0" marL="342900" marR="0" rtl="0" algn="l">
              <a:spcBef>
                <a:spcPts val="640"/>
              </a:spcBef>
              <a:buClr>
                <a:schemeClr val="dk1"/>
              </a:buClr>
              <a:buSzPct val="100000"/>
              <a:buFont typeface="Arial"/>
              <a:buChar char="•"/>
              <a:defRPr b="0" i="0" sz="3200" u="none" cap="none" strike="noStrike">
                <a:solidFill>
                  <a:schemeClr val="dk1"/>
                </a:solidFill>
                <a:latin typeface="Calibri"/>
                <a:ea typeface="Calibri"/>
                <a:cs typeface="Calibri"/>
                <a:sym typeface="Calibri"/>
              </a:defRPr>
            </a:lvl1pPr>
            <a:lvl2pPr indent="-107950" lvl="1" marL="742950" marR="0" rtl="0" algn="l">
              <a:spcBef>
                <a:spcPts val="560"/>
              </a:spcBef>
              <a:buClr>
                <a:schemeClr val="dk1"/>
              </a:buClr>
              <a:buSzPct val="100000"/>
              <a:buFont typeface="Arial"/>
              <a:buChar char="–"/>
              <a:defRPr b="0" i="0" sz="2800" u="none" cap="none" strike="noStrike">
                <a:solidFill>
                  <a:schemeClr val="dk1"/>
                </a:solidFill>
                <a:latin typeface="Calibri"/>
                <a:ea typeface="Calibri"/>
                <a:cs typeface="Calibri"/>
                <a:sym typeface="Calibri"/>
              </a:defRPr>
            </a:lvl2pPr>
            <a:lvl3pPr indent="-76200" lvl="2" marL="1143000" marR="0" rtl="0" algn="l">
              <a:spcBef>
                <a:spcPts val="480"/>
              </a:spcBef>
              <a:buClr>
                <a:schemeClr val="dk1"/>
              </a:buClr>
              <a:buSzPct val="100000"/>
              <a:buFont typeface="Arial"/>
              <a:buChar char="•"/>
              <a:defRPr b="0" i="0" sz="2400" u="none" cap="none" strike="noStrike">
                <a:solidFill>
                  <a:schemeClr val="dk1"/>
                </a:solidFill>
                <a:latin typeface="Calibri"/>
                <a:ea typeface="Calibri"/>
                <a:cs typeface="Calibri"/>
                <a:sym typeface="Calibri"/>
              </a:defRPr>
            </a:lvl3pPr>
            <a:lvl4pPr indent="-101600" lvl="3" marL="16002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4pPr>
            <a:lvl5pPr indent="-101600" lvl="4" marL="20574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9pPr>
          </a:lstStyle>
          <a:p/>
        </p:txBody>
      </p:sp>
      <p:sp>
        <p:nvSpPr>
          <p:cNvPr id="78" name="Shape 78"/>
          <p:cNvSpPr txBox="1"/>
          <p:nvPr>
            <p:ph idx="10" type="dt"/>
          </p:nvPr>
        </p:nvSpPr>
        <p:spPr>
          <a:xfrm>
            <a:off x="457200" y="6356350"/>
            <a:ext cx="2133599" cy="365125"/>
          </a:xfrm>
          <a:prstGeom prst="rect">
            <a:avLst/>
          </a:prstGeom>
          <a:noFill/>
          <a:ln>
            <a:noFill/>
          </a:ln>
        </p:spPr>
        <p:txBody>
          <a:bodyPr anchorCtr="0" anchor="ctr" bIns="91425" lIns="91425" rIns="91425" tIns="91425"/>
          <a:lstStyle>
            <a:lvl1pPr indent="0" lvl="0" marL="0" marR="0" rtl="0" algn="l">
              <a:spcBef>
                <a:spcPts val="0"/>
              </a:spcBef>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79" name="Shape 79"/>
          <p:cNvSpPr txBox="1"/>
          <p:nvPr>
            <p:ph idx="11" type="ftr"/>
          </p:nvPr>
        </p:nvSpPr>
        <p:spPr>
          <a:xfrm>
            <a:off x="3124200" y="6356350"/>
            <a:ext cx="2895600" cy="365125"/>
          </a:xfrm>
          <a:prstGeom prst="rect">
            <a:avLst/>
          </a:prstGeom>
          <a:noFill/>
          <a:ln>
            <a:noFill/>
          </a:ln>
        </p:spPr>
        <p:txBody>
          <a:bodyPr anchorCtr="0" anchor="ctr" bIns="91425" lIns="91425" rIns="91425" tIns="91425"/>
          <a:lstStyle>
            <a:lvl1pPr indent="0" lvl="0" marL="0" marR="0" rtl="0" algn="ctr">
              <a:spcBef>
                <a:spcPts val="0"/>
              </a:spcBef>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80" name="Shape 80"/>
          <p:cNvSpPr txBox="1"/>
          <p:nvPr>
            <p:ph idx="12" type="sldNum"/>
          </p:nvPr>
        </p:nvSpPr>
        <p:spPr>
          <a:xfrm>
            <a:off x="6553200" y="6356350"/>
            <a:ext cx="2133599" cy="365125"/>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b="0" i="0" lang="pt-BR" sz="1200" u="none" cap="none" strike="noStrike">
                <a:solidFill>
                  <a:srgbClr val="888888"/>
                </a:solidFill>
                <a:latin typeface="Calibri"/>
                <a:ea typeface="Calibri"/>
                <a:cs typeface="Calibri"/>
                <a:sym typeface="Calibri"/>
              </a:rPr>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vertTitleAndTx">
  <p:cSld name="Título e texto verticais">
    <p:spTree>
      <p:nvGrpSpPr>
        <p:cNvPr id="81" name="Shape 81"/>
        <p:cNvGrpSpPr/>
        <p:nvPr/>
      </p:nvGrpSpPr>
      <p:grpSpPr>
        <a:xfrm>
          <a:off x="0" y="0"/>
          <a:ext cx="0" cy="0"/>
          <a:chOff x="0" y="0"/>
          <a:chExt cx="0" cy="0"/>
        </a:xfrm>
      </p:grpSpPr>
      <p:sp>
        <p:nvSpPr>
          <p:cNvPr id="82" name="Shape 82"/>
          <p:cNvSpPr txBox="1"/>
          <p:nvPr>
            <p:ph type="title"/>
          </p:nvPr>
        </p:nvSpPr>
        <p:spPr>
          <a:xfrm rot="5400000">
            <a:off x="4732337" y="2171700"/>
            <a:ext cx="5851525" cy="2057400"/>
          </a:xfrm>
          <a:prstGeom prst="rect">
            <a:avLst/>
          </a:prstGeom>
          <a:noFill/>
          <a:ln>
            <a:noFill/>
          </a:ln>
        </p:spPr>
        <p:txBody>
          <a:bodyPr anchorCtr="0" anchor="t" bIns="91425" lIns="91425" rIns="91425" tIns="91425"/>
          <a:lstStyle>
            <a:lvl1pPr indent="0" lvl="0" marL="0" marR="0" rtl="0" algn="ctr">
              <a:spcBef>
                <a:spcPts val="0"/>
              </a:spcBef>
              <a:buClr>
                <a:schemeClr val="dk1"/>
              </a:buClr>
              <a:buFont typeface="Calibri"/>
              <a:buNone/>
              <a:defRPr b="0" i="0" sz="4400" u="none" cap="none" strike="noStrike">
                <a:solidFill>
                  <a:schemeClr val="dk1"/>
                </a:solidFill>
                <a:latin typeface="Calibri"/>
                <a:ea typeface="Calibri"/>
                <a:cs typeface="Calibri"/>
                <a:sym typeface="Calibri"/>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83" name="Shape 83"/>
          <p:cNvSpPr txBox="1"/>
          <p:nvPr>
            <p:ph idx="1" type="body"/>
          </p:nvPr>
        </p:nvSpPr>
        <p:spPr>
          <a:xfrm rot="5400000">
            <a:off x="541337" y="190500"/>
            <a:ext cx="5851525" cy="6019799"/>
          </a:xfrm>
          <a:prstGeom prst="rect">
            <a:avLst/>
          </a:prstGeom>
          <a:noFill/>
          <a:ln>
            <a:noFill/>
          </a:ln>
        </p:spPr>
        <p:txBody>
          <a:bodyPr anchorCtr="0" anchor="t" bIns="91425" lIns="91425" rIns="91425" tIns="91425"/>
          <a:lstStyle>
            <a:lvl1pPr indent="-139700" lvl="0" marL="342900" marR="0" rtl="0" algn="l">
              <a:spcBef>
                <a:spcPts val="640"/>
              </a:spcBef>
              <a:buClr>
                <a:schemeClr val="dk1"/>
              </a:buClr>
              <a:buSzPct val="100000"/>
              <a:buFont typeface="Arial"/>
              <a:buChar char="•"/>
              <a:defRPr b="0" i="0" sz="3200" u="none" cap="none" strike="noStrike">
                <a:solidFill>
                  <a:schemeClr val="dk1"/>
                </a:solidFill>
                <a:latin typeface="Calibri"/>
                <a:ea typeface="Calibri"/>
                <a:cs typeface="Calibri"/>
                <a:sym typeface="Calibri"/>
              </a:defRPr>
            </a:lvl1pPr>
            <a:lvl2pPr indent="-107950" lvl="1" marL="742950" marR="0" rtl="0" algn="l">
              <a:spcBef>
                <a:spcPts val="560"/>
              </a:spcBef>
              <a:buClr>
                <a:schemeClr val="dk1"/>
              </a:buClr>
              <a:buSzPct val="100000"/>
              <a:buFont typeface="Arial"/>
              <a:buChar char="–"/>
              <a:defRPr b="0" i="0" sz="2800" u="none" cap="none" strike="noStrike">
                <a:solidFill>
                  <a:schemeClr val="dk1"/>
                </a:solidFill>
                <a:latin typeface="Calibri"/>
                <a:ea typeface="Calibri"/>
                <a:cs typeface="Calibri"/>
                <a:sym typeface="Calibri"/>
              </a:defRPr>
            </a:lvl2pPr>
            <a:lvl3pPr indent="-76200" lvl="2" marL="1143000" marR="0" rtl="0" algn="l">
              <a:spcBef>
                <a:spcPts val="480"/>
              </a:spcBef>
              <a:buClr>
                <a:schemeClr val="dk1"/>
              </a:buClr>
              <a:buSzPct val="100000"/>
              <a:buFont typeface="Arial"/>
              <a:buChar char="•"/>
              <a:defRPr b="0" i="0" sz="2400" u="none" cap="none" strike="noStrike">
                <a:solidFill>
                  <a:schemeClr val="dk1"/>
                </a:solidFill>
                <a:latin typeface="Calibri"/>
                <a:ea typeface="Calibri"/>
                <a:cs typeface="Calibri"/>
                <a:sym typeface="Calibri"/>
              </a:defRPr>
            </a:lvl3pPr>
            <a:lvl4pPr indent="-101600" lvl="3" marL="16002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4pPr>
            <a:lvl5pPr indent="-101600" lvl="4" marL="20574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9pPr>
          </a:lstStyle>
          <a:p/>
        </p:txBody>
      </p:sp>
      <p:sp>
        <p:nvSpPr>
          <p:cNvPr id="84" name="Shape 84"/>
          <p:cNvSpPr txBox="1"/>
          <p:nvPr>
            <p:ph idx="10" type="dt"/>
          </p:nvPr>
        </p:nvSpPr>
        <p:spPr>
          <a:xfrm>
            <a:off x="457200" y="6356350"/>
            <a:ext cx="2133599" cy="365125"/>
          </a:xfrm>
          <a:prstGeom prst="rect">
            <a:avLst/>
          </a:prstGeom>
          <a:noFill/>
          <a:ln>
            <a:noFill/>
          </a:ln>
        </p:spPr>
        <p:txBody>
          <a:bodyPr anchorCtr="0" anchor="ctr" bIns="91425" lIns="91425" rIns="91425" tIns="91425"/>
          <a:lstStyle>
            <a:lvl1pPr indent="0" lvl="0" marL="0" marR="0" rtl="0" algn="l">
              <a:spcBef>
                <a:spcPts val="0"/>
              </a:spcBef>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85" name="Shape 85"/>
          <p:cNvSpPr txBox="1"/>
          <p:nvPr>
            <p:ph idx="11" type="ftr"/>
          </p:nvPr>
        </p:nvSpPr>
        <p:spPr>
          <a:xfrm>
            <a:off x="3124200" y="6356350"/>
            <a:ext cx="2895600" cy="365125"/>
          </a:xfrm>
          <a:prstGeom prst="rect">
            <a:avLst/>
          </a:prstGeom>
          <a:noFill/>
          <a:ln>
            <a:noFill/>
          </a:ln>
        </p:spPr>
        <p:txBody>
          <a:bodyPr anchorCtr="0" anchor="ctr" bIns="91425" lIns="91425" rIns="91425" tIns="91425"/>
          <a:lstStyle>
            <a:lvl1pPr indent="0" lvl="0" marL="0" marR="0" rtl="0" algn="ctr">
              <a:spcBef>
                <a:spcPts val="0"/>
              </a:spcBef>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86" name="Shape 86"/>
          <p:cNvSpPr txBox="1"/>
          <p:nvPr>
            <p:ph idx="12" type="sldNum"/>
          </p:nvPr>
        </p:nvSpPr>
        <p:spPr>
          <a:xfrm>
            <a:off x="6553200" y="6356350"/>
            <a:ext cx="2133599" cy="365125"/>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b="0" i="0" lang="pt-BR" sz="1200" u="none" cap="none" strike="noStrike">
                <a:solidFill>
                  <a:srgbClr val="888888"/>
                </a:solidFill>
                <a:latin typeface="Calibri"/>
                <a:ea typeface="Calibri"/>
                <a:cs typeface="Calibri"/>
                <a:sym typeface="Calibri"/>
              </a:rPr>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obj">
  <p:cSld name="Título e conteúdo">
    <p:spTree>
      <p:nvGrpSpPr>
        <p:cNvPr id="24" name="Shape 24"/>
        <p:cNvGrpSpPr/>
        <p:nvPr/>
      </p:nvGrpSpPr>
      <p:grpSpPr>
        <a:xfrm>
          <a:off x="0" y="0"/>
          <a:ext cx="0" cy="0"/>
          <a:chOff x="0" y="0"/>
          <a:chExt cx="0" cy="0"/>
        </a:xfrm>
      </p:grpSpPr>
      <p:sp>
        <p:nvSpPr>
          <p:cNvPr id="25" name="Shape 25"/>
          <p:cNvSpPr txBox="1"/>
          <p:nvPr>
            <p:ph type="title"/>
          </p:nvPr>
        </p:nvSpPr>
        <p:spPr>
          <a:xfrm>
            <a:off x="457200" y="274637"/>
            <a:ext cx="8229600" cy="1143000"/>
          </a:xfrm>
          <a:prstGeom prst="rect">
            <a:avLst/>
          </a:prstGeom>
          <a:noFill/>
          <a:ln>
            <a:noFill/>
          </a:ln>
        </p:spPr>
        <p:txBody>
          <a:bodyPr anchorCtr="0" anchor="t" bIns="91425" lIns="91425" rIns="91425" tIns="91425"/>
          <a:lstStyle>
            <a:lvl1pPr indent="0" lvl="0" marL="0" marR="0" rtl="0" algn="ctr">
              <a:spcBef>
                <a:spcPts val="0"/>
              </a:spcBef>
              <a:buClr>
                <a:schemeClr val="dk1"/>
              </a:buClr>
              <a:buFont typeface="Calibri"/>
              <a:buNone/>
              <a:defRPr b="0" i="0" sz="4400" u="none" cap="none" strike="noStrike">
                <a:solidFill>
                  <a:schemeClr val="dk1"/>
                </a:solidFill>
                <a:latin typeface="Calibri"/>
                <a:ea typeface="Calibri"/>
                <a:cs typeface="Calibri"/>
                <a:sym typeface="Calibri"/>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26" name="Shape 26"/>
          <p:cNvSpPr txBox="1"/>
          <p:nvPr>
            <p:ph idx="1" type="body"/>
          </p:nvPr>
        </p:nvSpPr>
        <p:spPr>
          <a:xfrm>
            <a:off x="457200" y="1600200"/>
            <a:ext cx="8229600" cy="4525963"/>
          </a:xfrm>
          <a:prstGeom prst="rect">
            <a:avLst/>
          </a:prstGeom>
          <a:noFill/>
          <a:ln>
            <a:noFill/>
          </a:ln>
        </p:spPr>
        <p:txBody>
          <a:bodyPr anchorCtr="0" anchor="t" bIns="91425" lIns="91425" rIns="91425" tIns="91425"/>
          <a:lstStyle>
            <a:lvl1pPr indent="-139700" lvl="0" marL="342900" marR="0" rtl="0" algn="l">
              <a:spcBef>
                <a:spcPts val="640"/>
              </a:spcBef>
              <a:buClr>
                <a:schemeClr val="dk1"/>
              </a:buClr>
              <a:buSzPct val="100000"/>
              <a:buFont typeface="Arial"/>
              <a:buChar char="•"/>
              <a:defRPr b="0" i="0" sz="3200" u="none" cap="none" strike="noStrike">
                <a:solidFill>
                  <a:schemeClr val="dk1"/>
                </a:solidFill>
                <a:latin typeface="Calibri"/>
                <a:ea typeface="Calibri"/>
                <a:cs typeface="Calibri"/>
                <a:sym typeface="Calibri"/>
              </a:defRPr>
            </a:lvl1pPr>
            <a:lvl2pPr indent="-107950" lvl="1" marL="742950" marR="0" rtl="0" algn="l">
              <a:spcBef>
                <a:spcPts val="560"/>
              </a:spcBef>
              <a:buClr>
                <a:schemeClr val="dk1"/>
              </a:buClr>
              <a:buSzPct val="100000"/>
              <a:buFont typeface="Arial"/>
              <a:buChar char="–"/>
              <a:defRPr b="0" i="0" sz="2800" u="none" cap="none" strike="noStrike">
                <a:solidFill>
                  <a:schemeClr val="dk1"/>
                </a:solidFill>
                <a:latin typeface="Calibri"/>
                <a:ea typeface="Calibri"/>
                <a:cs typeface="Calibri"/>
                <a:sym typeface="Calibri"/>
              </a:defRPr>
            </a:lvl2pPr>
            <a:lvl3pPr indent="-76200" lvl="2" marL="1143000" marR="0" rtl="0" algn="l">
              <a:spcBef>
                <a:spcPts val="480"/>
              </a:spcBef>
              <a:buClr>
                <a:schemeClr val="dk1"/>
              </a:buClr>
              <a:buSzPct val="100000"/>
              <a:buFont typeface="Arial"/>
              <a:buChar char="•"/>
              <a:defRPr b="0" i="0" sz="2400" u="none" cap="none" strike="noStrike">
                <a:solidFill>
                  <a:schemeClr val="dk1"/>
                </a:solidFill>
                <a:latin typeface="Calibri"/>
                <a:ea typeface="Calibri"/>
                <a:cs typeface="Calibri"/>
                <a:sym typeface="Calibri"/>
              </a:defRPr>
            </a:lvl3pPr>
            <a:lvl4pPr indent="-101600" lvl="3" marL="16002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4pPr>
            <a:lvl5pPr indent="-101600" lvl="4" marL="20574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9pPr>
          </a:lstStyle>
          <a:p/>
        </p:txBody>
      </p:sp>
      <p:sp>
        <p:nvSpPr>
          <p:cNvPr id="27" name="Shape 27"/>
          <p:cNvSpPr txBox="1"/>
          <p:nvPr>
            <p:ph idx="10" type="dt"/>
          </p:nvPr>
        </p:nvSpPr>
        <p:spPr>
          <a:xfrm>
            <a:off x="457200" y="6356350"/>
            <a:ext cx="2133599" cy="365125"/>
          </a:xfrm>
          <a:prstGeom prst="rect">
            <a:avLst/>
          </a:prstGeom>
          <a:noFill/>
          <a:ln>
            <a:noFill/>
          </a:ln>
        </p:spPr>
        <p:txBody>
          <a:bodyPr anchorCtr="0" anchor="ctr" bIns="91425" lIns="91425" rIns="91425" tIns="91425"/>
          <a:lstStyle>
            <a:lvl1pPr indent="0" lvl="0" marL="0" marR="0" rtl="0" algn="l">
              <a:spcBef>
                <a:spcPts val="0"/>
              </a:spcBef>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28" name="Shape 28"/>
          <p:cNvSpPr txBox="1"/>
          <p:nvPr>
            <p:ph idx="11" type="ftr"/>
          </p:nvPr>
        </p:nvSpPr>
        <p:spPr>
          <a:xfrm>
            <a:off x="3124200" y="6356350"/>
            <a:ext cx="2895600" cy="365125"/>
          </a:xfrm>
          <a:prstGeom prst="rect">
            <a:avLst/>
          </a:prstGeom>
          <a:noFill/>
          <a:ln>
            <a:noFill/>
          </a:ln>
        </p:spPr>
        <p:txBody>
          <a:bodyPr anchorCtr="0" anchor="ctr" bIns="91425" lIns="91425" rIns="91425" tIns="91425"/>
          <a:lstStyle>
            <a:lvl1pPr indent="0" lvl="0" marL="0" marR="0" rtl="0" algn="ctr">
              <a:spcBef>
                <a:spcPts val="0"/>
              </a:spcBef>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29" name="Shape 29"/>
          <p:cNvSpPr txBox="1"/>
          <p:nvPr>
            <p:ph idx="12" type="sldNum"/>
          </p:nvPr>
        </p:nvSpPr>
        <p:spPr>
          <a:xfrm>
            <a:off x="6553200" y="6356350"/>
            <a:ext cx="2133599" cy="365125"/>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b="0" i="0" lang="pt-BR" sz="1200" u="none" cap="none" strike="noStrike">
                <a:solidFill>
                  <a:srgbClr val="888888"/>
                </a:solidFill>
                <a:latin typeface="Calibri"/>
                <a:ea typeface="Calibri"/>
                <a:cs typeface="Calibri"/>
                <a:sym typeface="Calibri"/>
              </a:rPr>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secHead">
  <p:cSld name="Cabeçalho da Seção">
    <p:spTree>
      <p:nvGrpSpPr>
        <p:cNvPr id="30" name="Shape 30"/>
        <p:cNvGrpSpPr/>
        <p:nvPr/>
      </p:nvGrpSpPr>
      <p:grpSpPr>
        <a:xfrm>
          <a:off x="0" y="0"/>
          <a:ext cx="0" cy="0"/>
          <a:chOff x="0" y="0"/>
          <a:chExt cx="0" cy="0"/>
        </a:xfrm>
      </p:grpSpPr>
      <p:sp>
        <p:nvSpPr>
          <p:cNvPr id="31" name="Shape 31"/>
          <p:cNvSpPr txBox="1"/>
          <p:nvPr>
            <p:ph type="title"/>
          </p:nvPr>
        </p:nvSpPr>
        <p:spPr>
          <a:xfrm>
            <a:off x="722312" y="4406900"/>
            <a:ext cx="7772400" cy="1362075"/>
          </a:xfrm>
          <a:prstGeom prst="rect">
            <a:avLst/>
          </a:prstGeom>
          <a:noFill/>
          <a:ln>
            <a:noFill/>
          </a:ln>
        </p:spPr>
        <p:txBody>
          <a:bodyPr anchorCtr="0" anchor="t" bIns="91425" lIns="91425" rIns="91425" tIns="91425"/>
          <a:lstStyle>
            <a:lvl1pPr indent="0" lvl="0" marL="0" marR="0" rtl="0" algn="l">
              <a:spcBef>
                <a:spcPts val="0"/>
              </a:spcBef>
              <a:buClr>
                <a:schemeClr val="dk1"/>
              </a:buClr>
              <a:buFont typeface="Calibri"/>
              <a:buNone/>
              <a:defRPr b="1" i="0" sz="4000" u="none" cap="none" strike="noStrike">
                <a:solidFill>
                  <a:schemeClr val="dk1"/>
                </a:solidFill>
                <a:latin typeface="Calibri"/>
                <a:ea typeface="Calibri"/>
                <a:cs typeface="Calibri"/>
                <a:sym typeface="Calibri"/>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32" name="Shape 32"/>
          <p:cNvSpPr txBox="1"/>
          <p:nvPr>
            <p:ph idx="1" type="body"/>
          </p:nvPr>
        </p:nvSpPr>
        <p:spPr>
          <a:xfrm>
            <a:off x="722312" y="2906713"/>
            <a:ext cx="7772400" cy="1500187"/>
          </a:xfrm>
          <a:prstGeom prst="rect">
            <a:avLst/>
          </a:prstGeom>
          <a:noFill/>
          <a:ln>
            <a:noFill/>
          </a:ln>
        </p:spPr>
        <p:txBody>
          <a:bodyPr anchorCtr="0" anchor="b" bIns="91425" lIns="91425" rIns="91425" tIns="91425"/>
          <a:lstStyle>
            <a:lvl1pPr indent="0" lvl="0" marL="0" marR="0" rtl="0" algn="l">
              <a:spcBef>
                <a:spcPts val="400"/>
              </a:spcBef>
              <a:buClr>
                <a:srgbClr val="888888"/>
              </a:buClr>
              <a:buFont typeface="Arial"/>
              <a:buNone/>
              <a:defRPr b="0" i="0" sz="2000" u="none" cap="none" strike="noStrike">
                <a:solidFill>
                  <a:srgbClr val="888888"/>
                </a:solidFill>
                <a:latin typeface="Calibri"/>
                <a:ea typeface="Calibri"/>
                <a:cs typeface="Calibri"/>
                <a:sym typeface="Calibri"/>
              </a:defRPr>
            </a:lvl1pPr>
            <a:lvl2pPr indent="0" lvl="1" marL="457200" marR="0" rtl="0" algn="l">
              <a:spcBef>
                <a:spcPts val="360"/>
              </a:spcBef>
              <a:buClr>
                <a:srgbClr val="888888"/>
              </a:buClr>
              <a:buFont typeface="Arial"/>
              <a:buNone/>
              <a:defRPr b="0" i="0" sz="1800" u="none" cap="none" strike="noStrike">
                <a:solidFill>
                  <a:srgbClr val="888888"/>
                </a:solidFill>
                <a:latin typeface="Calibri"/>
                <a:ea typeface="Calibri"/>
                <a:cs typeface="Calibri"/>
                <a:sym typeface="Calibri"/>
              </a:defRPr>
            </a:lvl2pPr>
            <a:lvl3pPr indent="0" lvl="2" marL="914400" marR="0" rtl="0" algn="l">
              <a:spcBef>
                <a:spcPts val="320"/>
              </a:spcBef>
              <a:buClr>
                <a:srgbClr val="888888"/>
              </a:buClr>
              <a:buFont typeface="Arial"/>
              <a:buNone/>
              <a:defRPr b="0" i="0" sz="1600" u="none" cap="none" strike="noStrike">
                <a:solidFill>
                  <a:srgbClr val="888888"/>
                </a:solidFill>
                <a:latin typeface="Calibri"/>
                <a:ea typeface="Calibri"/>
                <a:cs typeface="Calibri"/>
                <a:sym typeface="Calibri"/>
              </a:defRPr>
            </a:lvl3pPr>
            <a:lvl4pPr indent="0" lvl="3" marL="1371600" marR="0" rtl="0" algn="l">
              <a:spcBef>
                <a:spcPts val="280"/>
              </a:spcBef>
              <a:buClr>
                <a:srgbClr val="888888"/>
              </a:buClr>
              <a:buFont typeface="Arial"/>
              <a:buNone/>
              <a:defRPr b="0" i="0" sz="1400" u="none" cap="none" strike="noStrike">
                <a:solidFill>
                  <a:srgbClr val="888888"/>
                </a:solidFill>
                <a:latin typeface="Calibri"/>
                <a:ea typeface="Calibri"/>
                <a:cs typeface="Calibri"/>
                <a:sym typeface="Calibri"/>
              </a:defRPr>
            </a:lvl4pPr>
            <a:lvl5pPr indent="0" lvl="4" marL="1828800" marR="0" rtl="0" algn="l">
              <a:spcBef>
                <a:spcPts val="280"/>
              </a:spcBef>
              <a:buClr>
                <a:srgbClr val="888888"/>
              </a:buClr>
              <a:buFont typeface="Arial"/>
              <a:buNone/>
              <a:defRPr b="0" i="0" sz="1400" u="none" cap="none" strike="noStrike">
                <a:solidFill>
                  <a:srgbClr val="888888"/>
                </a:solidFill>
                <a:latin typeface="Calibri"/>
                <a:ea typeface="Calibri"/>
                <a:cs typeface="Calibri"/>
                <a:sym typeface="Calibri"/>
              </a:defRPr>
            </a:lvl5pPr>
            <a:lvl6pPr indent="0" lvl="5" marL="2286000" marR="0" rtl="0" algn="l">
              <a:spcBef>
                <a:spcPts val="280"/>
              </a:spcBef>
              <a:buClr>
                <a:srgbClr val="888888"/>
              </a:buClr>
              <a:buFont typeface="Arial"/>
              <a:buNone/>
              <a:defRPr b="0" i="0" sz="1400" u="none" cap="none" strike="noStrike">
                <a:solidFill>
                  <a:srgbClr val="888888"/>
                </a:solidFill>
                <a:latin typeface="Calibri"/>
                <a:ea typeface="Calibri"/>
                <a:cs typeface="Calibri"/>
                <a:sym typeface="Calibri"/>
              </a:defRPr>
            </a:lvl6pPr>
            <a:lvl7pPr indent="0" lvl="6" marL="2743200" marR="0" rtl="0" algn="l">
              <a:spcBef>
                <a:spcPts val="280"/>
              </a:spcBef>
              <a:buClr>
                <a:srgbClr val="888888"/>
              </a:buClr>
              <a:buFont typeface="Arial"/>
              <a:buNone/>
              <a:defRPr b="0" i="0" sz="1400" u="none" cap="none" strike="noStrike">
                <a:solidFill>
                  <a:srgbClr val="888888"/>
                </a:solidFill>
                <a:latin typeface="Calibri"/>
                <a:ea typeface="Calibri"/>
                <a:cs typeface="Calibri"/>
                <a:sym typeface="Calibri"/>
              </a:defRPr>
            </a:lvl7pPr>
            <a:lvl8pPr indent="0" lvl="7" marL="3200400" marR="0" rtl="0" algn="l">
              <a:spcBef>
                <a:spcPts val="280"/>
              </a:spcBef>
              <a:buClr>
                <a:srgbClr val="888888"/>
              </a:buClr>
              <a:buFont typeface="Arial"/>
              <a:buNone/>
              <a:defRPr b="0" i="0" sz="1400" u="none" cap="none" strike="noStrike">
                <a:solidFill>
                  <a:srgbClr val="888888"/>
                </a:solidFill>
                <a:latin typeface="Calibri"/>
                <a:ea typeface="Calibri"/>
                <a:cs typeface="Calibri"/>
                <a:sym typeface="Calibri"/>
              </a:defRPr>
            </a:lvl8pPr>
            <a:lvl9pPr indent="0" lvl="8" marL="3657600" marR="0" rtl="0" algn="l">
              <a:spcBef>
                <a:spcPts val="280"/>
              </a:spcBef>
              <a:buClr>
                <a:srgbClr val="888888"/>
              </a:buClr>
              <a:buFont typeface="Arial"/>
              <a:buNone/>
              <a:defRPr b="0" i="0" sz="1400" u="none" cap="none" strike="noStrike">
                <a:solidFill>
                  <a:srgbClr val="888888"/>
                </a:solidFill>
                <a:latin typeface="Calibri"/>
                <a:ea typeface="Calibri"/>
                <a:cs typeface="Calibri"/>
                <a:sym typeface="Calibri"/>
              </a:defRPr>
            </a:lvl9pPr>
          </a:lstStyle>
          <a:p/>
        </p:txBody>
      </p:sp>
      <p:sp>
        <p:nvSpPr>
          <p:cNvPr id="33" name="Shape 33"/>
          <p:cNvSpPr txBox="1"/>
          <p:nvPr>
            <p:ph idx="10" type="dt"/>
          </p:nvPr>
        </p:nvSpPr>
        <p:spPr>
          <a:xfrm>
            <a:off x="457200" y="6356350"/>
            <a:ext cx="2133599" cy="365125"/>
          </a:xfrm>
          <a:prstGeom prst="rect">
            <a:avLst/>
          </a:prstGeom>
          <a:noFill/>
          <a:ln>
            <a:noFill/>
          </a:ln>
        </p:spPr>
        <p:txBody>
          <a:bodyPr anchorCtr="0" anchor="ctr" bIns="91425" lIns="91425" rIns="91425" tIns="91425"/>
          <a:lstStyle>
            <a:lvl1pPr indent="0" lvl="0" marL="0" marR="0" rtl="0" algn="l">
              <a:spcBef>
                <a:spcPts val="0"/>
              </a:spcBef>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34" name="Shape 34"/>
          <p:cNvSpPr txBox="1"/>
          <p:nvPr>
            <p:ph idx="11" type="ftr"/>
          </p:nvPr>
        </p:nvSpPr>
        <p:spPr>
          <a:xfrm>
            <a:off x="3124200" y="6356350"/>
            <a:ext cx="2895600" cy="365125"/>
          </a:xfrm>
          <a:prstGeom prst="rect">
            <a:avLst/>
          </a:prstGeom>
          <a:noFill/>
          <a:ln>
            <a:noFill/>
          </a:ln>
        </p:spPr>
        <p:txBody>
          <a:bodyPr anchorCtr="0" anchor="ctr" bIns="91425" lIns="91425" rIns="91425" tIns="91425"/>
          <a:lstStyle>
            <a:lvl1pPr indent="0" lvl="0" marL="0" marR="0" rtl="0" algn="ctr">
              <a:spcBef>
                <a:spcPts val="0"/>
              </a:spcBef>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35" name="Shape 35"/>
          <p:cNvSpPr txBox="1"/>
          <p:nvPr>
            <p:ph idx="12" type="sldNum"/>
          </p:nvPr>
        </p:nvSpPr>
        <p:spPr>
          <a:xfrm>
            <a:off x="6553200" y="6356350"/>
            <a:ext cx="2133599" cy="365125"/>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b="0" i="0" lang="pt-BR" sz="1200" u="none" cap="none" strike="noStrike">
                <a:solidFill>
                  <a:srgbClr val="888888"/>
                </a:solidFill>
                <a:latin typeface="Calibri"/>
                <a:ea typeface="Calibri"/>
                <a:cs typeface="Calibri"/>
                <a:sym typeface="Calibri"/>
              </a:rPr>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Obj">
  <p:cSld name="Duas Partes de Conteúdo">
    <p:spTree>
      <p:nvGrpSpPr>
        <p:cNvPr id="36" name="Shape 36"/>
        <p:cNvGrpSpPr/>
        <p:nvPr/>
      </p:nvGrpSpPr>
      <p:grpSpPr>
        <a:xfrm>
          <a:off x="0" y="0"/>
          <a:ext cx="0" cy="0"/>
          <a:chOff x="0" y="0"/>
          <a:chExt cx="0" cy="0"/>
        </a:xfrm>
      </p:grpSpPr>
      <p:sp>
        <p:nvSpPr>
          <p:cNvPr id="37" name="Shape 37"/>
          <p:cNvSpPr txBox="1"/>
          <p:nvPr>
            <p:ph type="title"/>
          </p:nvPr>
        </p:nvSpPr>
        <p:spPr>
          <a:xfrm>
            <a:off x="457200" y="274637"/>
            <a:ext cx="8229600" cy="1143000"/>
          </a:xfrm>
          <a:prstGeom prst="rect">
            <a:avLst/>
          </a:prstGeom>
          <a:noFill/>
          <a:ln>
            <a:noFill/>
          </a:ln>
        </p:spPr>
        <p:txBody>
          <a:bodyPr anchorCtr="0" anchor="t" bIns="91425" lIns="91425" rIns="91425" tIns="91425"/>
          <a:lstStyle>
            <a:lvl1pPr indent="0" lvl="0" marL="0" marR="0" rtl="0" algn="ctr">
              <a:spcBef>
                <a:spcPts val="0"/>
              </a:spcBef>
              <a:buClr>
                <a:schemeClr val="dk1"/>
              </a:buClr>
              <a:buFont typeface="Calibri"/>
              <a:buNone/>
              <a:defRPr b="0" i="0" sz="4400" u="none" cap="none" strike="noStrike">
                <a:solidFill>
                  <a:schemeClr val="dk1"/>
                </a:solidFill>
                <a:latin typeface="Calibri"/>
                <a:ea typeface="Calibri"/>
                <a:cs typeface="Calibri"/>
                <a:sym typeface="Calibri"/>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38" name="Shape 38"/>
          <p:cNvSpPr txBox="1"/>
          <p:nvPr>
            <p:ph idx="1" type="body"/>
          </p:nvPr>
        </p:nvSpPr>
        <p:spPr>
          <a:xfrm>
            <a:off x="457200" y="1600200"/>
            <a:ext cx="4038599" cy="4525963"/>
          </a:xfrm>
          <a:prstGeom prst="rect">
            <a:avLst/>
          </a:prstGeom>
          <a:noFill/>
          <a:ln>
            <a:noFill/>
          </a:ln>
        </p:spPr>
        <p:txBody>
          <a:bodyPr anchorCtr="0" anchor="t" bIns="91425" lIns="91425" rIns="91425" tIns="91425"/>
          <a:lstStyle>
            <a:lvl1pPr indent="-165100" lvl="0" marL="342900" marR="0" rtl="0" algn="l">
              <a:spcBef>
                <a:spcPts val="560"/>
              </a:spcBef>
              <a:buClr>
                <a:schemeClr val="dk1"/>
              </a:buClr>
              <a:buSzPct val="100000"/>
              <a:buFont typeface="Arial"/>
              <a:buChar char="•"/>
              <a:defRPr b="0" i="0" sz="2800" u="none" cap="none" strike="noStrike">
                <a:solidFill>
                  <a:schemeClr val="dk1"/>
                </a:solidFill>
                <a:latin typeface="Calibri"/>
                <a:ea typeface="Calibri"/>
                <a:cs typeface="Calibri"/>
                <a:sym typeface="Calibri"/>
              </a:defRPr>
            </a:lvl1pPr>
            <a:lvl2pPr indent="-133350" lvl="1" marL="742950" marR="0" rtl="0" algn="l">
              <a:spcBef>
                <a:spcPts val="480"/>
              </a:spcBef>
              <a:buClr>
                <a:schemeClr val="dk1"/>
              </a:buClr>
              <a:buSzPct val="100000"/>
              <a:buFont typeface="Arial"/>
              <a:buChar char="–"/>
              <a:defRPr b="0" i="0" sz="2400" u="none" cap="none" strike="noStrike">
                <a:solidFill>
                  <a:schemeClr val="dk1"/>
                </a:solidFill>
                <a:latin typeface="Calibri"/>
                <a:ea typeface="Calibri"/>
                <a:cs typeface="Calibri"/>
                <a:sym typeface="Calibri"/>
              </a:defRPr>
            </a:lvl2pPr>
            <a:lvl3pPr indent="-101600" lvl="2" marL="11430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3pPr>
            <a:lvl4pPr indent="-114300" lvl="3" marL="1600200" marR="0" rtl="0" algn="l">
              <a:spcBef>
                <a:spcPts val="360"/>
              </a:spcBef>
              <a:buClr>
                <a:schemeClr val="dk1"/>
              </a:buClr>
              <a:buSzPct val="100000"/>
              <a:buFont typeface="Arial"/>
              <a:buChar char="–"/>
              <a:defRPr b="0" i="0" sz="1800" u="none" cap="none" strike="noStrike">
                <a:solidFill>
                  <a:schemeClr val="dk1"/>
                </a:solidFill>
                <a:latin typeface="Calibri"/>
                <a:ea typeface="Calibri"/>
                <a:cs typeface="Calibri"/>
                <a:sym typeface="Calibri"/>
              </a:defRPr>
            </a:lvl4pPr>
            <a:lvl5pPr indent="-114300" lvl="4" marL="2057400" marR="0" rtl="0" algn="l">
              <a:spcBef>
                <a:spcPts val="360"/>
              </a:spcBef>
              <a:buClr>
                <a:schemeClr val="dk1"/>
              </a:buClr>
              <a:buSzPct val="100000"/>
              <a:buFont typeface="Arial"/>
              <a:buChar char="»"/>
              <a:defRPr b="0" i="0" sz="1800" u="none" cap="none" strike="noStrike">
                <a:solidFill>
                  <a:schemeClr val="dk1"/>
                </a:solidFill>
                <a:latin typeface="Calibri"/>
                <a:ea typeface="Calibri"/>
                <a:cs typeface="Calibri"/>
                <a:sym typeface="Calibri"/>
              </a:defRPr>
            </a:lvl5pPr>
            <a:lvl6pPr indent="-114300" lvl="5" marL="2514600" marR="0" rtl="0" algn="l">
              <a:spcBef>
                <a:spcPts val="360"/>
              </a:spcBef>
              <a:buClr>
                <a:schemeClr val="dk1"/>
              </a:buClr>
              <a:buSzPct val="100000"/>
              <a:buFont typeface="Arial"/>
              <a:buChar char="•"/>
              <a:defRPr b="0" i="0" sz="1800" u="none" cap="none" strike="noStrike">
                <a:solidFill>
                  <a:schemeClr val="dk1"/>
                </a:solidFill>
                <a:latin typeface="Calibri"/>
                <a:ea typeface="Calibri"/>
                <a:cs typeface="Calibri"/>
                <a:sym typeface="Calibri"/>
              </a:defRPr>
            </a:lvl6pPr>
            <a:lvl7pPr indent="-114300" lvl="6" marL="2971800" marR="0" rtl="0" algn="l">
              <a:spcBef>
                <a:spcPts val="360"/>
              </a:spcBef>
              <a:buClr>
                <a:schemeClr val="dk1"/>
              </a:buClr>
              <a:buSzPct val="100000"/>
              <a:buFont typeface="Arial"/>
              <a:buChar char="•"/>
              <a:defRPr b="0" i="0" sz="1800" u="none" cap="none" strike="noStrike">
                <a:solidFill>
                  <a:schemeClr val="dk1"/>
                </a:solidFill>
                <a:latin typeface="Calibri"/>
                <a:ea typeface="Calibri"/>
                <a:cs typeface="Calibri"/>
                <a:sym typeface="Calibri"/>
              </a:defRPr>
            </a:lvl7pPr>
            <a:lvl8pPr indent="-114300" lvl="7" marL="3429000" marR="0" rtl="0" algn="l">
              <a:spcBef>
                <a:spcPts val="360"/>
              </a:spcBef>
              <a:buClr>
                <a:schemeClr val="dk1"/>
              </a:buClr>
              <a:buSzPct val="100000"/>
              <a:buFont typeface="Arial"/>
              <a:buChar char="•"/>
              <a:defRPr b="0" i="0" sz="1800" u="none" cap="none" strike="noStrike">
                <a:solidFill>
                  <a:schemeClr val="dk1"/>
                </a:solidFill>
                <a:latin typeface="Calibri"/>
                <a:ea typeface="Calibri"/>
                <a:cs typeface="Calibri"/>
                <a:sym typeface="Calibri"/>
              </a:defRPr>
            </a:lvl8pPr>
            <a:lvl9pPr indent="-114300" lvl="8" marL="3886200" marR="0" rtl="0" algn="l">
              <a:spcBef>
                <a:spcPts val="360"/>
              </a:spcBef>
              <a:buClr>
                <a:schemeClr val="dk1"/>
              </a:buClr>
              <a:buSzPct val="100000"/>
              <a:buFont typeface="Arial"/>
              <a:buChar char="•"/>
              <a:defRPr b="0" i="0" sz="1800" u="none" cap="none" strike="noStrike">
                <a:solidFill>
                  <a:schemeClr val="dk1"/>
                </a:solidFill>
                <a:latin typeface="Calibri"/>
                <a:ea typeface="Calibri"/>
                <a:cs typeface="Calibri"/>
                <a:sym typeface="Calibri"/>
              </a:defRPr>
            </a:lvl9pPr>
          </a:lstStyle>
          <a:p/>
        </p:txBody>
      </p:sp>
      <p:sp>
        <p:nvSpPr>
          <p:cNvPr id="39" name="Shape 39"/>
          <p:cNvSpPr txBox="1"/>
          <p:nvPr>
            <p:ph idx="2" type="body"/>
          </p:nvPr>
        </p:nvSpPr>
        <p:spPr>
          <a:xfrm>
            <a:off x="4648200" y="1600200"/>
            <a:ext cx="4038599" cy="4525963"/>
          </a:xfrm>
          <a:prstGeom prst="rect">
            <a:avLst/>
          </a:prstGeom>
          <a:noFill/>
          <a:ln>
            <a:noFill/>
          </a:ln>
        </p:spPr>
        <p:txBody>
          <a:bodyPr anchorCtr="0" anchor="t" bIns="91425" lIns="91425" rIns="91425" tIns="91425"/>
          <a:lstStyle>
            <a:lvl1pPr indent="-165100" lvl="0" marL="342900" marR="0" rtl="0" algn="l">
              <a:spcBef>
                <a:spcPts val="560"/>
              </a:spcBef>
              <a:buClr>
                <a:schemeClr val="dk1"/>
              </a:buClr>
              <a:buSzPct val="100000"/>
              <a:buFont typeface="Arial"/>
              <a:buChar char="•"/>
              <a:defRPr b="0" i="0" sz="2800" u="none" cap="none" strike="noStrike">
                <a:solidFill>
                  <a:schemeClr val="dk1"/>
                </a:solidFill>
                <a:latin typeface="Calibri"/>
                <a:ea typeface="Calibri"/>
                <a:cs typeface="Calibri"/>
                <a:sym typeface="Calibri"/>
              </a:defRPr>
            </a:lvl1pPr>
            <a:lvl2pPr indent="-133350" lvl="1" marL="742950" marR="0" rtl="0" algn="l">
              <a:spcBef>
                <a:spcPts val="480"/>
              </a:spcBef>
              <a:buClr>
                <a:schemeClr val="dk1"/>
              </a:buClr>
              <a:buSzPct val="100000"/>
              <a:buFont typeface="Arial"/>
              <a:buChar char="–"/>
              <a:defRPr b="0" i="0" sz="2400" u="none" cap="none" strike="noStrike">
                <a:solidFill>
                  <a:schemeClr val="dk1"/>
                </a:solidFill>
                <a:latin typeface="Calibri"/>
                <a:ea typeface="Calibri"/>
                <a:cs typeface="Calibri"/>
                <a:sym typeface="Calibri"/>
              </a:defRPr>
            </a:lvl2pPr>
            <a:lvl3pPr indent="-101600" lvl="2" marL="11430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3pPr>
            <a:lvl4pPr indent="-114300" lvl="3" marL="1600200" marR="0" rtl="0" algn="l">
              <a:spcBef>
                <a:spcPts val="360"/>
              </a:spcBef>
              <a:buClr>
                <a:schemeClr val="dk1"/>
              </a:buClr>
              <a:buSzPct val="100000"/>
              <a:buFont typeface="Arial"/>
              <a:buChar char="–"/>
              <a:defRPr b="0" i="0" sz="1800" u="none" cap="none" strike="noStrike">
                <a:solidFill>
                  <a:schemeClr val="dk1"/>
                </a:solidFill>
                <a:latin typeface="Calibri"/>
                <a:ea typeface="Calibri"/>
                <a:cs typeface="Calibri"/>
                <a:sym typeface="Calibri"/>
              </a:defRPr>
            </a:lvl4pPr>
            <a:lvl5pPr indent="-114300" lvl="4" marL="2057400" marR="0" rtl="0" algn="l">
              <a:spcBef>
                <a:spcPts val="360"/>
              </a:spcBef>
              <a:buClr>
                <a:schemeClr val="dk1"/>
              </a:buClr>
              <a:buSzPct val="100000"/>
              <a:buFont typeface="Arial"/>
              <a:buChar char="»"/>
              <a:defRPr b="0" i="0" sz="1800" u="none" cap="none" strike="noStrike">
                <a:solidFill>
                  <a:schemeClr val="dk1"/>
                </a:solidFill>
                <a:latin typeface="Calibri"/>
                <a:ea typeface="Calibri"/>
                <a:cs typeface="Calibri"/>
                <a:sym typeface="Calibri"/>
              </a:defRPr>
            </a:lvl5pPr>
            <a:lvl6pPr indent="-114300" lvl="5" marL="2514600" marR="0" rtl="0" algn="l">
              <a:spcBef>
                <a:spcPts val="360"/>
              </a:spcBef>
              <a:buClr>
                <a:schemeClr val="dk1"/>
              </a:buClr>
              <a:buSzPct val="100000"/>
              <a:buFont typeface="Arial"/>
              <a:buChar char="•"/>
              <a:defRPr b="0" i="0" sz="1800" u="none" cap="none" strike="noStrike">
                <a:solidFill>
                  <a:schemeClr val="dk1"/>
                </a:solidFill>
                <a:latin typeface="Calibri"/>
                <a:ea typeface="Calibri"/>
                <a:cs typeface="Calibri"/>
                <a:sym typeface="Calibri"/>
              </a:defRPr>
            </a:lvl6pPr>
            <a:lvl7pPr indent="-114300" lvl="6" marL="2971800" marR="0" rtl="0" algn="l">
              <a:spcBef>
                <a:spcPts val="360"/>
              </a:spcBef>
              <a:buClr>
                <a:schemeClr val="dk1"/>
              </a:buClr>
              <a:buSzPct val="100000"/>
              <a:buFont typeface="Arial"/>
              <a:buChar char="•"/>
              <a:defRPr b="0" i="0" sz="1800" u="none" cap="none" strike="noStrike">
                <a:solidFill>
                  <a:schemeClr val="dk1"/>
                </a:solidFill>
                <a:latin typeface="Calibri"/>
                <a:ea typeface="Calibri"/>
                <a:cs typeface="Calibri"/>
                <a:sym typeface="Calibri"/>
              </a:defRPr>
            </a:lvl7pPr>
            <a:lvl8pPr indent="-114300" lvl="7" marL="3429000" marR="0" rtl="0" algn="l">
              <a:spcBef>
                <a:spcPts val="360"/>
              </a:spcBef>
              <a:buClr>
                <a:schemeClr val="dk1"/>
              </a:buClr>
              <a:buSzPct val="100000"/>
              <a:buFont typeface="Arial"/>
              <a:buChar char="•"/>
              <a:defRPr b="0" i="0" sz="1800" u="none" cap="none" strike="noStrike">
                <a:solidFill>
                  <a:schemeClr val="dk1"/>
                </a:solidFill>
                <a:latin typeface="Calibri"/>
                <a:ea typeface="Calibri"/>
                <a:cs typeface="Calibri"/>
                <a:sym typeface="Calibri"/>
              </a:defRPr>
            </a:lvl8pPr>
            <a:lvl9pPr indent="-114300" lvl="8" marL="3886200" marR="0" rtl="0" algn="l">
              <a:spcBef>
                <a:spcPts val="360"/>
              </a:spcBef>
              <a:buClr>
                <a:schemeClr val="dk1"/>
              </a:buClr>
              <a:buSzPct val="100000"/>
              <a:buFont typeface="Arial"/>
              <a:buChar char="•"/>
              <a:defRPr b="0" i="0" sz="1800" u="none" cap="none" strike="noStrike">
                <a:solidFill>
                  <a:schemeClr val="dk1"/>
                </a:solidFill>
                <a:latin typeface="Calibri"/>
                <a:ea typeface="Calibri"/>
                <a:cs typeface="Calibri"/>
                <a:sym typeface="Calibri"/>
              </a:defRPr>
            </a:lvl9pPr>
          </a:lstStyle>
          <a:p/>
        </p:txBody>
      </p:sp>
      <p:sp>
        <p:nvSpPr>
          <p:cNvPr id="40" name="Shape 40"/>
          <p:cNvSpPr txBox="1"/>
          <p:nvPr>
            <p:ph idx="10" type="dt"/>
          </p:nvPr>
        </p:nvSpPr>
        <p:spPr>
          <a:xfrm>
            <a:off x="457200" y="6356350"/>
            <a:ext cx="2133599" cy="365125"/>
          </a:xfrm>
          <a:prstGeom prst="rect">
            <a:avLst/>
          </a:prstGeom>
          <a:noFill/>
          <a:ln>
            <a:noFill/>
          </a:ln>
        </p:spPr>
        <p:txBody>
          <a:bodyPr anchorCtr="0" anchor="ctr" bIns="91425" lIns="91425" rIns="91425" tIns="91425"/>
          <a:lstStyle>
            <a:lvl1pPr indent="0" lvl="0" marL="0" marR="0" rtl="0" algn="l">
              <a:spcBef>
                <a:spcPts val="0"/>
              </a:spcBef>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41" name="Shape 41"/>
          <p:cNvSpPr txBox="1"/>
          <p:nvPr>
            <p:ph idx="11" type="ftr"/>
          </p:nvPr>
        </p:nvSpPr>
        <p:spPr>
          <a:xfrm>
            <a:off x="3124200" y="6356350"/>
            <a:ext cx="2895600" cy="365125"/>
          </a:xfrm>
          <a:prstGeom prst="rect">
            <a:avLst/>
          </a:prstGeom>
          <a:noFill/>
          <a:ln>
            <a:noFill/>
          </a:ln>
        </p:spPr>
        <p:txBody>
          <a:bodyPr anchorCtr="0" anchor="ctr" bIns="91425" lIns="91425" rIns="91425" tIns="91425"/>
          <a:lstStyle>
            <a:lvl1pPr indent="0" lvl="0" marL="0" marR="0" rtl="0" algn="ctr">
              <a:spcBef>
                <a:spcPts val="0"/>
              </a:spcBef>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42" name="Shape 42"/>
          <p:cNvSpPr txBox="1"/>
          <p:nvPr>
            <p:ph idx="12" type="sldNum"/>
          </p:nvPr>
        </p:nvSpPr>
        <p:spPr>
          <a:xfrm>
            <a:off x="6553200" y="6356350"/>
            <a:ext cx="2133599" cy="365125"/>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b="0" i="0" lang="pt-BR" sz="1200" u="none" cap="none" strike="noStrike">
                <a:solidFill>
                  <a:srgbClr val="888888"/>
                </a:solidFill>
                <a:latin typeface="Calibri"/>
                <a:ea typeface="Calibri"/>
                <a:cs typeface="Calibri"/>
                <a:sym typeface="Calibri"/>
              </a:rPr>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TxTwoObj">
  <p:cSld name="Comparação">
    <p:spTree>
      <p:nvGrpSpPr>
        <p:cNvPr id="43" name="Shape 43"/>
        <p:cNvGrpSpPr/>
        <p:nvPr/>
      </p:nvGrpSpPr>
      <p:grpSpPr>
        <a:xfrm>
          <a:off x="0" y="0"/>
          <a:ext cx="0" cy="0"/>
          <a:chOff x="0" y="0"/>
          <a:chExt cx="0" cy="0"/>
        </a:xfrm>
      </p:grpSpPr>
      <p:sp>
        <p:nvSpPr>
          <p:cNvPr id="44" name="Shape 44"/>
          <p:cNvSpPr txBox="1"/>
          <p:nvPr>
            <p:ph type="title"/>
          </p:nvPr>
        </p:nvSpPr>
        <p:spPr>
          <a:xfrm>
            <a:off x="457200" y="274637"/>
            <a:ext cx="8229600" cy="1143000"/>
          </a:xfrm>
          <a:prstGeom prst="rect">
            <a:avLst/>
          </a:prstGeom>
          <a:noFill/>
          <a:ln>
            <a:noFill/>
          </a:ln>
        </p:spPr>
        <p:txBody>
          <a:bodyPr anchorCtr="0" anchor="t" bIns="91425" lIns="91425" rIns="91425" tIns="91425"/>
          <a:lstStyle>
            <a:lvl1pPr indent="0" lvl="0" marL="0" marR="0" rtl="0" algn="ctr">
              <a:spcBef>
                <a:spcPts val="0"/>
              </a:spcBef>
              <a:buClr>
                <a:schemeClr val="dk1"/>
              </a:buClr>
              <a:buFont typeface="Calibri"/>
              <a:buNone/>
              <a:defRPr b="0" i="0" sz="4400" u="none" cap="none" strike="noStrike">
                <a:solidFill>
                  <a:schemeClr val="dk1"/>
                </a:solidFill>
                <a:latin typeface="Calibri"/>
                <a:ea typeface="Calibri"/>
                <a:cs typeface="Calibri"/>
                <a:sym typeface="Calibri"/>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45" name="Shape 45"/>
          <p:cNvSpPr txBox="1"/>
          <p:nvPr>
            <p:ph idx="1" type="body"/>
          </p:nvPr>
        </p:nvSpPr>
        <p:spPr>
          <a:xfrm>
            <a:off x="457200" y="1535112"/>
            <a:ext cx="4040187" cy="639762"/>
          </a:xfrm>
          <a:prstGeom prst="rect">
            <a:avLst/>
          </a:prstGeom>
          <a:noFill/>
          <a:ln>
            <a:noFill/>
          </a:ln>
        </p:spPr>
        <p:txBody>
          <a:bodyPr anchorCtr="0" anchor="b" bIns="91425" lIns="91425" rIns="91425" tIns="91425"/>
          <a:lstStyle>
            <a:lvl1pPr indent="0" lvl="0" marL="0" marR="0" rtl="0" algn="l">
              <a:spcBef>
                <a:spcPts val="480"/>
              </a:spcBef>
              <a:buClr>
                <a:schemeClr val="dk1"/>
              </a:buClr>
              <a:buFont typeface="Arial"/>
              <a:buNone/>
              <a:defRPr b="1" i="0" sz="2400" u="none" cap="none" strike="noStrike">
                <a:solidFill>
                  <a:schemeClr val="dk1"/>
                </a:solidFill>
                <a:latin typeface="Calibri"/>
                <a:ea typeface="Calibri"/>
                <a:cs typeface="Calibri"/>
                <a:sym typeface="Calibri"/>
              </a:defRPr>
            </a:lvl1pPr>
            <a:lvl2pPr indent="0" lvl="1" marL="457200" marR="0" rtl="0" algn="l">
              <a:spcBef>
                <a:spcPts val="400"/>
              </a:spcBef>
              <a:buClr>
                <a:schemeClr val="dk1"/>
              </a:buClr>
              <a:buFont typeface="Arial"/>
              <a:buNone/>
              <a:defRPr b="1" i="0" sz="2000" u="none" cap="none" strike="noStrike">
                <a:solidFill>
                  <a:schemeClr val="dk1"/>
                </a:solidFill>
                <a:latin typeface="Calibri"/>
                <a:ea typeface="Calibri"/>
                <a:cs typeface="Calibri"/>
                <a:sym typeface="Calibri"/>
              </a:defRPr>
            </a:lvl2pPr>
            <a:lvl3pPr indent="0" lvl="2" marL="914400" marR="0" rtl="0" algn="l">
              <a:spcBef>
                <a:spcPts val="360"/>
              </a:spcBef>
              <a:buClr>
                <a:schemeClr val="dk1"/>
              </a:buClr>
              <a:buFont typeface="Arial"/>
              <a:buNone/>
              <a:defRPr b="1" i="0" sz="1800" u="none" cap="none" strike="noStrike">
                <a:solidFill>
                  <a:schemeClr val="dk1"/>
                </a:solidFill>
                <a:latin typeface="Calibri"/>
                <a:ea typeface="Calibri"/>
                <a:cs typeface="Calibri"/>
                <a:sym typeface="Calibri"/>
              </a:defRPr>
            </a:lvl3pPr>
            <a:lvl4pPr indent="0" lvl="3" marL="1371600" marR="0" rtl="0" algn="l">
              <a:spcBef>
                <a:spcPts val="320"/>
              </a:spcBef>
              <a:buClr>
                <a:schemeClr val="dk1"/>
              </a:buClr>
              <a:buFont typeface="Arial"/>
              <a:buNone/>
              <a:defRPr b="1" i="0" sz="1600" u="none" cap="none" strike="noStrike">
                <a:solidFill>
                  <a:schemeClr val="dk1"/>
                </a:solidFill>
                <a:latin typeface="Calibri"/>
                <a:ea typeface="Calibri"/>
                <a:cs typeface="Calibri"/>
                <a:sym typeface="Calibri"/>
              </a:defRPr>
            </a:lvl4pPr>
            <a:lvl5pPr indent="0" lvl="4" marL="1828800" marR="0" rtl="0" algn="l">
              <a:spcBef>
                <a:spcPts val="320"/>
              </a:spcBef>
              <a:buClr>
                <a:schemeClr val="dk1"/>
              </a:buClr>
              <a:buFont typeface="Arial"/>
              <a:buNone/>
              <a:defRPr b="1" i="0" sz="1600" u="none" cap="none" strike="noStrike">
                <a:solidFill>
                  <a:schemeClr val="dk1"/>
                </a:solidFill>
                <a:latin typeface="Calibri"/>
                <a:ea typeface="Calibri"/>
                <a:cs typeface="Calibri"/>
                <a:sym typeface="Calibri"/>
              </a:defRPr>
            </a:lvl5pPr>
            <a:lvl6pPr indent="0" lvl="5" marL="2286000" marR="0" rtl="0" algn="l">
              <a:spcBef>
                <a:spcPts val="320"/>
              </a:spcBef>
              <a:buClr>
                <a:schemeClr val="dk1"/>
              </a:buClr>
              <a:buFont typeface="Arial"/>
              <a:buNone/>
              <a:defRPr b="1" i="0" sz="1600" u="none" cap="none" strike="noStrike">
                <a:solidFill>
                  <a:schemeClr val="dk1"/>
                </a:solidFill>
                <a:latin typeface="Calibri"/>
                <a:ea typeface="Calibri"/>
                <a:cs typeface="Calibri"/>
                <a:sym typeface="Calibri"/>
              </a:defRPr>
            </a:lvl6pPr>
            <a:lvl7pPr indent="0" lvl="6" marL="2743200" marR="0" rtl="0" algn="l">
              <a:spcBef>
                <a:spcPts val="320"/>
              </a:spcBef>
              <a:buClr>
                <a:schemeClr val="dk1"/>
              </a:buClr>
              <a:buFont typeface="Arial"/>
              <a:buNone/>
              <a:defRPr b="1" i="0" sz="1600" u="none" cap="none" strike="noStrike">
                <a:solidFill>
                  <a:schemeClr val="dk1"/>
                </a:solidFill>
                <a:latin typeface="Calibri"/>
                <a:ea typeface="Calibri"/>
                <a:cs typeface="Calibri"/>
                <a:sym typeface="Calibri"/>
              </a:defRPr>
            </a:lvl7pPr>
            <a:lvl8pPr indent="0" lvl="7" marL="3200400" marR="0" rtl="0" algn="l">
              <a:spcBef>
                <a:spcPts val="320"/>
              </a:spcBef>
              <a:buClr>
                <a:schemeClr val="dk1"/>
              </a:buClr>
              <a:buFont typeface="Arial"/>
              <a:buNone/>
              <a:defRPr b="1" i="0" sz="1600" u="none" cap="none" strike="noStrike">
                <a:solidFill>
                  <a:schemeClr val="dk1"/>
                </a:solidFill>
                <a:latin typeface="Calibri"/>
                <a:ea typeface="Calibri"/>
                <a:cs typeface="Calibri"/>
                <a:sym typeface="Calibri"/>
              </a:defRPr>
            </a:lvl8pPr>
            <a:lvl9pPr indent="0" lvl="8" marL="3657600" marR="0" rtl="0" algn="l">
              <a:spcBef>
                <a:spcPts val="320"/>
              </a:spcBef>
              <a:buClr>
                <a:schemeClr val="dk1"/>
              </a:buClr>
              <a:buFont typeface="Arial"/>
              <a:buNone/>
              <a:defRPr b="1" i="0" sz="1600" u="none" cap="none" strike="noStrike">
                <a:solidFill>
                  <a:schemeClr val="dk1"/>
                </a:solidFill>
                <a:latin typeface="Calibri"/>
                <a:ea typeface="Calibri"/>
                <a:cs typeface="Calibri"/>
                <a:sym typeface="Calibri"/>
              </a:defRPr>
            </a:lvl9pPr>
          </a:lstStyle>
          <a:p/>
        </p:txBody>
      </p:sp>
      <p:sp>
        <p:nvSpPr>
          <p:cNvPr id="46" name="Shape 46"/>
          <p:cNvSpPr txBox="1"/>
          <p:nvPr>
            <p:ph idx="2" type="body"/>
          </p:nvPr>
        </p:nvSpPr>
        <p:spPr>
          <a:xfrm>
            <a:off x="457200" y="2174875"/>
            <a:ext cx="4040187" cy="3951287"/>
          </a:xfrm>
          <a:prstGeom prst="rect">
            <a:avLst/>
          </a:prstGeom>
          <a:noFill/>
          <a:ln>
            <a:noFill/>
          </a:ln>
        </p:spPr>
        <p:txBody>
          <a:bodyPr anchorCtr="0" anchor="t" bIns="91425" lIns="91425" rIns="91425" tIns="91425"/>
          <a:lstStyle>
            <a:lvl1pPr indent="-190500" lvl="0" marL="342900" marR="0" rtl="0" algn="l">
              <a:spcBef>
                <a:spcPts val="480"/>
              </a:spcBef>
              <a:buClr>
                <a:schemeClr val="dk1"/>
              </a:buClr>
              <a:buSzPct val="100000"/>
              <a:buFont typeface="Arial"/>
              <a:buChar char="•"/>
              <a:defRPr b="0" i="0" sz="2400" u="none" cap="none" strike="noStrike">
                <a:solidFill>
                  <a:schemeClr val="dk1"/>
                </a:solidFill>
                <a:latin typeface="Calibri"/>
                <a:ea typeface="Calibri"/>
                <a:cs typeface="Calibri"/>
                <a:sym typeface="Calibri"/>
              </a:defRPr>
            </a:lvl1pPr>
            <a:lvl2pPr indent="-158750" lvl="1" marL="74295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2pPr>
            <a:lvl3pPr indent="-114300" lvl="2" marL="1143000" marR="0" rtl="0" algn="l">
              <a:spcBef>
                <a:spcPts val="360"/>
              </a:spcBef>
              <a:buClr>
                <a:schemeClr val="dk1"/>
              </a:buClr>
              <a:buSzPct val="100000"/>
              <a:buFont typeface="Arial"/>
              <a:buChar char="•"/>
              <a:defRPr b="0" i="0" sz="1800" u="none" cap="none" strike="noStrike">
                <a:solidFill>
                  <a:schemeClr val="dk1"/>
                </a:solidFill>
                <a:latin typeface="Calibri"/>
                <a:ea typeface="Calibri"/>
                <a:cs typeface="Calibri"/>
                <a:sym typeface="Calibri"/>
              </a:defRPr>
            </a:lvl3pPr>
            <a:lvl4pPr indent="-127000" lvl="3" marL="1600200" marR="0" rtl="0" algn="l">
              <a:spcBef>
                <a:spcPts val="320"/>
              </a:spcBef>
              <a:buClr>
                <a:schemeClr val="dk1"/>
              </a:buClr>
              <a:buSzPct val="100000"/>
              <a:buFont typeface="Arial"/>
              <a:buChar char="–"/>
              <a:defRPr b="0" i="0" sz="1600" u="none" cap="none" strike="noStrike">
                <a:solidFill>
                  <a:schemeClr val="dk1"/>
                </a:solidFill>
                <a:latin typeface="Calibri"/>
                <a:ea typeface="Calibri"/>
                <a:cs typeface="Calibri"/>
                <a:sym typeface="Calibri"/>
              </a:defRPr>
            </a:lvl4pPr>
            <a:lvl5pPr indent="-127000" lvl="4" marL="2057400" marR="0" rtl="0" algn="l">
              <a:spcBef>
                <a:spcPts val="320"/>
              </a:spcBef>
              <a:buClr>
                <a:schemeClr val="dk1"/>
              </a:buClr>
              <a:buSzPct val="100000"/>
              <a:buFont typeface="Arial"/>
              <a:buChar char="»"/>
              <a:defRPr b="0" i="0" sz="1600" u="none" cap="none" strike="noStrike">
                <a:solidFill>
                  <a:schemeClr val="dk1"/>
                </a:solidFill>
                <a:latin typeface="Calibri"/>
                <a:ea typeface="Calibri"/>
                <a:cs typeface="Calibri"/>
                <a:sym typeface="Calibri"/>
              </a:defRPr>
            </a:lvl5pPr>
            <a:lvl6pPr indent="-127000" lvl="5" marL="2514600" marR="0" rtl="0" algn="l">
              <a:spcBef>
                <a:spcPts val="320"/>
              </a:spcBef>
              <a:buClr>
                <a:schemeClr val="dk1"/>
              </a:buClr>
              <a:buSzPct val="100000"/>
              <a:buFont typeface="Arial"/>
              <a:buChar char="•"/>
              <a:defRPr b="0" i="0" sz="1600" u="none" cap="none" strike="noStrike">
                <a:solidFill>
                  <a:schemeClr val="dk1"/>
                </a:solidFill>
                <a:latin typeface="Calibri"/>
                <a:ea typeface="Calibri"/>
                <a:cs typeface="Calibri"/>
                <a:sym typeface="Calibri"/>
              </a:defRPr>
            </a:lvl6pPr>
            <a:lvl7pPr indent="-127000" lvl="6" marL="2971800" marR="0" rtl="0" algn="l">
              <a:spcBef>
                <a:spcPts val="320"/>
              </a:spcBef>
              <a:buClr>
                <a:schemeClr val="dk1"/>
              </a:buClr>
              <a:buSzPct val="100000"/>
              <a:buFont typeface="Arial"/>
              <a:buChar char="•"/>
              <a:defRPr b="0" i="0" sz="1600" u="none" cap="none" strike="noStrike">
                <a:solidFill>
                  <a:schemeClr val="dk1"/>
                </a:solidFill>
                <a:latin typeface="Calibri"/>
                <a:ea typeface="Calibri"/>
                <a:cs typeface="Calibri"/>
                <a:sym typeface="Calibri"/>
              </a:defRPr>
            </a:lvl7pPr>
            <a:lvl8pPr indent="-127000" lvl="7" marL="3429000" marR="0" rtl="0" algn="l">
              <a:spcBef>
                <a:spcPts val="320"/>
              </a:spcBef>
              <a:buClr>
                <a:schemeClr val="dk1"/>
              </a:buClr>
              <a:buSzPct val="100000"/>
              <a:buFont typeface="Arial"/>
              <a:buChar char="•"/>
              <a:defRPr b="0" i="0" sz="1600" u="none" cap="none" strike="noStrike">
                <a:solidFill>
                  <a:schemeClr val="dk1"/>
                </a:solidFill>
                <a:latin typeface="Calibri"/>
                <a:ea typeface="Calibri"/>
                <a:cs typeface="Calibri"/>
                <a:sym typeface="Calibri"/>
              </a:defRPr>
            </a:lvl8pPr>
            <a:lvl9pPr indent="-127000" lvl="8" marL="3886200" marR="0" rtl="0" algn="l">
              <a:spcBef>
                <a:spcPts val="320"/>
              </a:spcBef>
              <a:buClr>
                <a:schemeClr val="dk1"/>
              </a:buClr>
              <a:buSzPct val="100000"/>
              <a:buFont typeface="Arial"/>
              <a:buChar char="•"/>
              <a:defRPr b="0" i="0" sz="1600" u="none" cap="none" strike="noStrike">
                <a:solidFill>
                  <a:schemeClr val="dk1"/>
                </a:solidFill>
                <a:latin typeface="Calibri"/>
                <a:ea typeface="Calibri"/>
                <a:cs typeface="Calibri"/>
                <a:sym typeface="Calibri"/>
              </a:defRPr>
            </a:lvl9pPr>
          </a:lstStyle>
          <a:p/>
        </p:txBody>
      </p:sp>
      <p:sp>
        <p:nvSpPr>
          <p:cNvPr id="47" name="Shape 47"/>
          <p:cNvSpPr txBox="1"/>
          <p:nvPr>
            <p:ph idx="3" type="body"/>
          </p:nvPr>
        </p:nvSpPr>
        <p:spPr>
          <a:xfrm>
            <a:off x="4645025" y="1535112"/>
            <a:ext cx="4041774" cy="639762"/>
          </a:xfrm>
          <a:prstGeom prst="rect">
            <a:avLst/>
          </a:prstGeom>
          <a:noFill/>
          <a:ln>
            <a:noFill/>
          </a:ln>
        </p:spPr>
        <p:txBody>
          <a:bodyPr anchorCtr="0" anchor="b" bIns="91425" lIns="91425" rIns="91425" tIns="91425"/>
          <a:lstStyle>
            <a:lvl1pPr indent="0" lvl="0" marL="0" marR="0" rtl="0" algn="l">
              <a:spcBef>
                <a:spcPts val="480"/>
              </a:spcBef>
              <a:buClr>
                <a:schemeClr val="dk1"/>
              </a:buClr>
              <a:buFont typeface="Arial"/>
              <a:buNone/>
              <a:defRPr b="1" i="0" sz="2400" u="none" cap="none" strike="noStrike">
                <a:solidFill>
                  <a:schemeClr val="dk1"/>
                </a:solidFill>
                <a:latin typeface="Calibri"/>
                <a:ea typeface="Calibri"/>
                <a:cs typeface="Calibri"/>
                <a:sym typeface="Calibri"/>
              </a:defRPr>
            </a:lvl1pPr>
            <a:lvl2pPr indent="0" lvl="1" marL="457200" marR="0" rtl="0" algn="l">
              <a:spcBef>
                <a:spcPts val="400"/>
              </a:spcBef>
              <a:buClr>
                <a:schemeClr val="dk1"/>
              </a:buClr>
              <a:buFont typeface="Arial"/>
              <a:buNone/>
              <a:defRPr b="1" i="0" sz="2000" u="none" cap="none" strike="noStrike">
                <a:solidFill>
                  <a:schemeClr val="dk1"/>
                </a:solidFill>
                <a:latin typeface="Calibri"/>
                <a:ea typeface="Calibri"/>
                <a:cs typeface="Calibri"/>
                <a:sym typeface="Calibri"/>
              </a:defRPr>
            </a:lvl2pPr>
            <a:lvl3pPr indent="0" lvl="2" marL="914400" marR="0" rtl="0" algn="l">
              <a:spcBef>
                <a:spcPts val="360"/>
              </a:spcBef>
              <a:buClr>
                <a:schemeClr val="dk1"/>
              </a:buClr>
              <a:buFont typeface="Arial"/>
              <a:buNone/>
              <a:defRPr b="1" i="0" sz="1800" u="none" cap="none" strike="noStrike">
                <a:solidFill>
                  <a:schemeClr val="dk1"/>
                </a:solidFill>
                <a:latin typeface="Calibri"/>
                <a:ea typeface="Calibri"/>
                <a:cs typeface="Calibri"/>
                <a:sym typeface="Calibri"/>
              </a:defRPr>
            </a:lvl3pPr>
            <a:lvl4pPr indent="0" lvl="3" marL="1371600" marR="0" rtl="0" algn="l">
              <a:spcBef>
                <a:spcPts val="320"/>
              </a:spcBef>
              <a:buClr>
                <a:schemeClr val="dk1"/>
              </a:buClr>
              <a:buFont typeface="Arial"/>
              <a:buNone/>
              <a:defRPr b="1" i="0" sz="1600" u="none" cap="none" strike="noStrike">
                <a:solidFill>
                  <a:schemeClr val="dk1"/>
                </a:solidFill>
                <a:latin typeface="Calibri"/>
                <a:ea typeface="Calibri"/>
                <a:cs typeface="Calibri"/>
                <a:sym typeface="Calibri"/>
              </a:defRPr>
            </a:lvl4pPr>
            <a:lvl5pPr indent="0" lvl="4" marL="1828800" marR="0" rtl="0" algn="l">
              <a:spcBef>
                <a:spcPts val="320"/>
              </a:spcBef>
              <a:buClr>
                <a:schemeClr val="dk1"/>
              </a:buClr>
              <a:buFont typeface="Arial"/>
              <a:buNone/>
              <a:defRPr b="1" i="0" sz="1600" u="none" cap="none" strike="noStrike">
                <a:solidFill>
                  <a:schemeClr val="dk1"/>
                </a:solidFill>
                <a:latin typeface="Calibri"/>
                <a:ea typeface="Calibri"/>
                <a:cs typeface="Calibri"/>
                <a:sym typeface="Calibri"/>
              </a:defRPr>
            </a:lvl5pPr>
            <a:lvl6pPr indent="0" lvl="5" marL="2286000" marR="0" rtl="0" algn="l">
              <a:spcBef>
                <a:spcPts val="320"/>
              </a:spcBef>
              <a:buClr>
                <a:schemeClr val="dk1"/>
              </a:buClr>
              <a:buFont typeface="Arial"/>
              <a:buNone/>
              <a:defRPr b="1" i="0" sz="1600" u="none" cap="none" strike="noStrike">
                <a:solidFill>
                  <a:schemeClr val="dk1"/>
                </a:solidFill>
                <a:latin typeface="Calibri"/>
                <a:ea typeface="Calibri"/>
                <a:cs typeface="Calibri"/>
                <a:sym typeface="Calibri"/>
              </a:defRPr>
            </a:lvl6pPr>
            <a:lvl7pPr indent="0" lvl="6" marL="2743200" marR="0" rtl="0" algn="l">
              <a:spcBef>
                <a:spcPts val="320"/>
              </a:spcBef>
              <a:buClr>
                <a:schemeClr val="dk1"/>
              </a:buClr>
              <a:buFont typeface="Arial"/>
              <a:buNone/>
              <a:defRPr b="1" i="0" sz="1600" u="none" cap="none" strike="noStrike">
                <a:solidFill>
                  <a:schemeClr val="dk1"/>
                </a:solidFill>
                <a:latin typeface="Calibri"/>
                <a:ea typeface="Calibri"/>
                <a:cs typeface="Calibri"/>
                <a:sym typeface="Calibri"/>
              </a:defRPr>
            </a:lvl7pPr>
            <a:lvl8pPr indent="0" lvl="7" marL="3200400" marR="0" rtl="0" algn="l">
              <a:spcBef>
                <a:spcPts val="320"/>
              </a:spcBef>
              <a:buClr>
                <a:schemeClr val="dk1"/>
              </a:buClr>
              <a:buFont typeface="Arial"/>
              <a:buNone/>
              <a:defRPr b="1" i="0" sz="1600" u="none" cap="none" strike="noStrike">
                <a:solidFill>
                  <a:schemeClr val="dk1"/>
                </a:solidFill>
                <a:latin typeface="Calibri"/>
                <a:ea typeface="Calibri"/>
                <a:cs typeface="Calibri"/>
                <a:sym typeface="Calibri"/>
              </a:defRPr>
            </a:lvl8pPr>
            <a:lvl9pPr indent="0" lvl="8" marL="3657600" marR="0" rtl="0" algn="l">
              <a:spcBef>
                <a:spcPts val="320"/>
              </a:spcBef>
              <a:buClr>
                <a:schemeClr val="dk1"/>
              </a:buClr>
              <a:buFont typeface="Arial"/>
              <a:buNone/>
              <a:defRPr b="1" i="0" sz="1600" u="none" cap="none" strike="noStrike">
                <a:solidFill>
                  <a:schemeClr val="dk1"/>
                </a:solidFill>
                <a:latin typeface="Calibri"/>
                <a:ea typeface="Calibri"/>
                <a:cs typeface="Calibri"/>
                <a:sym typeface="Calibri"/>
              </a:defRPr>
            </a:lvl9pPr>
          </a:lstStyle>
          <a:p/>
        </p:txBody>
      </p:sp>
      <p:sp>
        <p:nvSpPr>
          <p:cNvPr id="48" name="Shape 48"/>
          <p:cNvSpPr txBox="1"/>
          <p:nvPr>
            <p:ph idx="4" type="body"/>
          </p:nvPr>
        </p:nvSpPr>
        <p:spPr>
          <a:xfrm>
            <a:off x="4645025" y="2174875"/>
            <a:ext cx="4041774" cy="3951287"/>
          </a:xfrm>
          <a:prstGeom prst="rect">
            <a:avLst/>
          </a:prstGeom>
          <a:noFill/>
          <a:ln>
            <a:noFill/>
          </a:ln>
        </p:spPr>
        <p:txBody>
          <a:bodyPr anchorCtr="0" anchor="t" bIns="91425" lIns="91425" rIns="91425" tIns="91425"/>
          <a:lstStyle>
            <a:lvl1pPr indent="-190500" lvl="0" marL="342900" marR="0" rtl="0" algn="l">
              <a:spcBef>
                <a:spcPts val="480"/>
              </a:spcBef>
              <a:buClr>
                <a:schemeClr val="dk1"/>
              </a:buClr>
              <a:buSzPct val="100000"/>
              <a:buFont typeface="Arial"/>
              <a:buChar char="•"/>
              <a:defRPr b="0" i="0" sz="2400" u="none" cap="none" strike="noStrike">
                <a:solidFill>
                  <a:schemeClr val="dk1"/>
                </a:solidFill>
                <a:latin typeface="Calibri"/>
                <a:ea typeface="Calibri"/>
                <a:cs typeface="Calibri"/>
                <a:sym typeface="Calibri"/>
              </a:defRPr>
            </a:lvl1pPr>
            <a:lvl2pPr indent="-158750" lvl="1" marL="74295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2pPr>
            <a:lvl3pPr indent="-114300" lvl="2" marL="1143000" marR="0" rtl="0" algn="l">
              <a:spcBef>
                <a:spcPts val="360"/>
              </a:spcBef>
              <a:buClr>
                <a:schemeClr val="dk1"/>
              </a:buClr>
              <a:buSzPct val="100000"/>
              <a:buFont typeface="Arial"/>
              <a:buChar char="•"/>
              <a:defRPr b="0" i="0" sz="1800" u="none" cap="none" strike="noStrike">
                <a:solidFill>
                  <a:schemeClr val="dk1"/>
                </a:solidFill>
                <a:latin typeface="Calibri"/>
                <a:ea typeface="Calibri"/>
                <a:cs typeface="Calibri"/>
                <a:sym typeface="Calibri"/>
              </a:defRPr>
            </a:lvl3pPr>
            <a:lvl4pPr indent="-127000" lvl="3" marL="1600200" marR="0" rtl="0" algn="l">
              <a:spcBef>
                <a:spcPts val="320"/>
              </a:spcBef>
              <a:buClr>
                <a:schemeClr val="dk1"/>
              </a:buClr>
              <a:buSzPct val="100000"/>
              <a:buFont typeface="Arial"/>
              <a:buChar char="–"/>
              <a:defRPr b="0" i="0" sz="1600" u="none" cap="none" strike="noStrike">
                <a:solidFill>
                  <a:schemeClr val="dk1"/>
                </a:solidFill>
                <a:latin typeface="Calibri"/>
                <a:ea typeface="Calibri"/>
                <a:cs typeface="Calibri"/>
                <a:sym typeface="Calibri"/>
              </a:defRPr>
            </a:lvl4pPr>
            <a:lvl5pPr indent="-127000" lvl="4" marL="2057400" marR="0" rtl="0" algn="l">
              <a:spcBef>
                <a:spcPts val="320"/>
              </a:spcBef>
              <a:buClr>
                <a:schemeClr val="dk1"/>
              </a:buClr>
              <a:buSzPct val="100000"/>
              <a:buFont typeface="Arial"/>
              <a:buChar char="»"/>
              <a:defRPr b="0" i="0" sz="1600" u="none" cap="none" strike="noStrike">
                <a:solidFill>
                  <a:schemeClr val="dk1"/>
                </a:solidFill>
                <a:latin typeface="Calibri"/>
                <a:ea typeface="Calibri"/>
                <a:cs typeface="Calibri"/>
                <a:sym typeface="Calibri"/>
              </a:defRPr>
            </a:lvl5pPr>
            <a:lvl6pPr indent="-127000" lvl="5" marL="2514600" marR="0" rtl="0" algn="l">
              <a:spcBef>
                <a:spcPts val="320"/>
              </a:spcBef>
              <a:buClr>
                <a:schemeClr val="dk1"/>
              </a:buClr>
              <a:buSzPct val="100000"/>
              <a:buFont typeface="Arial"/>
              <a:buChar char="•"/>
              <a:defRPr b="0" i="0" sz="1600" u="none" cap="none" strike="noStrike">
                <a:solidFill>
                  <a:schemeClr val="dk1"/>
                </a:solidFill>
                <a:latin typeface="Calibri"/>
                <a:ea typeface="Calibri"/>
                <a:cs typeface="Calibri"/>
                <a:sym typeface="Calibri"/>
              </a:defRPr>
            </a:lvl6pPr>
            <a:lvl7pPr indent="-127000" lvl="6" marL="2971800" marR="0" rtl="0" algn="l">
              <a:spcBef>
                <a:spcPts val="320"/>
              </a:spcBef>
              <a:buClr>
                <a:schemeClr val="dk1"/>
              </a:buClr>
              <a:buSzPct val="100000"/>
              <a:buFont typeface="Arial"/>
              <a:buChar char="•"/>
              <a:defRPr b="0" i="0" sz="1600" u="none" cap="none" strike="noStrike">
                <a:solidFill>
                  <a:schemeClr val="dk1"/>
                </a:solidFill>
                <a:latin typeface="Calibri"/>
                <a:ea typeface="Calibri"/>
                <a:cs typeface="Calibri"/>
                <a:sym typeface="Calibri"/>
              </a:defRPr>
            </a:lvl7pPr>
            <a:lvl8pPr indent="-127000" lvl="7" marL="3429000" marR="0" rtl="0" algn="l">
              <a:spcBef>
                <a:spcPts val="320"/>
              </a:spcBef>
              <a:buClr>
                <a:schemeClr val="dk1"/>
              </a:buClr>
              <a:buSzPct val="100000"/>
              <a:buFont typeface="Arial"/>
              <a:buChar char="•"/>
              <a:defRPr b="0" i="0" sz="1600" u="none" cap="none" strike="noStrike">
                <a:solidFill>
                  <a:schemeClr val="dk1"/>
                </a:solidFill>
                <a:latin typeface="Calibri"/>
                <a:ea typeface="Calibri"/>
                <a:cs typeface="Calibri"/>
                <a:sym typeface="Calibri"/>
              </a:defRPr>
            </a:lvl8pPr>
            <a:lvl9pPr indent="-127000" lvl="8" marL="3886200" marR="0" rtl="0" algn="l">
              <a:spcBef>
                <a:spcPts val="320"/>
              </a:spcBef>
              <a:buClr>
                <a:schemeClr val="dk1"/>
              </a:buClr>
              <a:buSzPct val="100000"/>
              <a:buFont typeface="Arial"/>
              <a:buChar char="•"/>
              <a:defRPr b="0" i="0" sz="1600" u="none" cap="none" strike="noStrike">
                <a:solidFill>
                  <a:schemeClr val="dk1"/>
                </a:solidFill>
                <a:latin typeface="Calibri"/>
                <a:ea typeface="Calibri"/>
                <a:cs typeface="Calibri"/>
                <a:sym typeface="Calibri"/>
              </a:defRPr>
            </a:lvl9pPr>
          </a:lstStyle>
          <a:p/>
        </p:txBody>
      </p:sp>
      <p:sp>
        <p:nvSpPr>
          <p:cNvPr id="49" name="Shape 49"/>
          <p:cNvSpPr txBox="1"/>
          <p:nvPr>
            <p:ph idx="10" type="dt"/>
          </p:nvPr>
        </p:nvSpPr>
        <p:spPr>
          <a:xfrm>
            <a:off x="457200" y="6356350"/>
            <a:ext cx="2133599" cy="365125"/>
          </a:xfrm>
          <a:prstGeom prst="rect">
            <a:avLst/>
          </a:prstGeom>
          <a:noFill/>
          <a:ln>
            <a:noFill/>
          </a:ln>
        </p:spPr>
        <p:txBody>
          <a:bodyPr anchorCtr="0" anchor="ctr" bIns="91425" lIns="91425" rIns="91425" tIns="91425"/>
          <a:lstStyle>
            <a:lvl1pPr indent="0" lvl="0" marL="0" marR="0" rtl="0" algn="l">
              <a:spcBef>
                <a:spcPts val="0"/>
              </a:spcBef>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50" name="Shape 50"/>
          <p:cNvSpPr txBox="1"/>
          <p:nvPr>
            <p:ph idx="11" type="ftr"/>
          </p:nvPr>
        </p:nvSpPr>
        <p:spPr>
          <a:xfrm>
            <a:off x="3124200" y="6356350"/>
            <a:ext cx="2895600" cy="365125"/>
          </a:xfrm>
          <a:prstGeom prst="rect">
            <a:avLst/>
          </a:prstGeom>
          <a:noFill/>
          <a:ln>
            <a:noFill/>
          </a:ln>
        </p:spPr>
        <p:txBody>
          <a:bodyPr anchorCtr="0" anchor="ctr" bIns="91425" lIns="91425" rIns="91425" tIns="91425"/>
          <a:lstStyle>
            <a:lvl1pPr indent="0" lvl="0" marL="0" marR="0" rtl="0" algn="ctr">
              <a:spcBef>
                <a:spcPts val="0"/>
              </a:spcBef>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51" name="Shape 51"/>
          <p:cNvSpPr txBox="1"/>
          <p:nvPr>
            <p:ph idx="12" type="sldNum"/>
          </p:nvPr>
        </p:nvSpPr>
        <p:spPr>
          <a:xfrm>
            <a:off x="6553200" y="6356350"/>
            <a:ext cx="2133599" cy="365125"/>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b="0" i="0" lang="pt-BR" sz="1200" u="none" cap="none" strike="noStrike">
                <a:solidFill>
                  <a:srgbClr val="888888"/>
                </a:solidFill>
                <a:latin typeface="Calibri"/>
                <a:ea typeface="Calibri"/>
                <a:cs typeface="Calibri"/>
                <a:sym typeface="Calibri"/>
              </a:rPr>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Somente título">
    <p:spTree>
      <p:nvGrpSpPr>
        <p:cNvPr id="52" name="Shape 52"/>
        <p:cNvGrpSpPr/>
        <p:nvPr/>
      </p:nvGrpSpPr>
      <p:grpSpPr>
        <a:xfrm>
          <a:off x="0" y="0"/>
          <a:ext cx="0" cy="0"/>
          <a:chOff x="0" y="0"/>
          <a:chExt cx="0" cy="0"/>
        </a:xfrm>
      </p:grpSpPr>
      <p:sp>
        <p:nvSpPr>
          <p:cNvPr id="53" name="Shape 53"/>
          <p:cNvSpPr txBox="1"/>
          <p:nvPr>
            <p:ph type="title"/>
          </p:nvPr>
        </p:nvSpPr>
        <p:spPr>
          <a:xfrm>
            <a:off x="457200" y="274637"/>
            <a:ext cx="8229600" cy="1143000"/>
          </a:xfrm>
          <a:prstGeom prst="rect">
            <a:avLst/>
          </a:prstGeom>
          <a:noFill/>
          <a:ln>
            <a:noFill/>
          </a:ln>
        </p:spPr>
        <p:txBody>
          <a:bodyPr anchorCtr="0" anchor="t" bIns="91425" lIns="91425" rIns="91425" tIns="91425"/>
          <a:lstStyle>
            <a:lvl1pPr indent="0" lvl="0" marL="0" marR="0" rtl="0" algn="ctr">
              <a:spcBef>
                <a:spcPts val="0"/>
              </a:spcBef>
              <a:buClr>
                <a:schemeClr val="dk1"/>
              </a:buClr>
              <a:buFont typeface="Calibri"/>
              <a:buNone/>
              <a:defRPr b="0" i="0" sz="4400" u="none" cap="none" strike="noStrike">
                <a:solidFill>
                  <a:schemeClr val="dk1"/>
                </a:solidFill>
                <a:latin typeface="Calibri"/>
                <a:ea typeface="Calibri"/>
                <a:cs typeface="Calibri"/>
                <a:sym typeface="Calibri"/>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54" name="Shape 54"/>
          <p:cNvSpPr txBox="1"/>
          <p:nvPr>
            <p:ph idx="10" type="dt"/>
          </p:nvPr>
        </p:nvSpPr>
        <p:spPr>
          <a:xfrm>
            <a:off x="457200" y="6356350"/>
            <a:ext cx="2133599" cy="365125"/>
          </a:xfrm>
          <a:prstGeom prst="rect">
            <a:avLst/>
          </a:prstGeom>
          <a:noFill/>
          <a:ln>
            <a:noFill/>
          </a:ln>
        </p:spPr>
        <p:txBody>
          <a:bodyPr anchorCtr="0" anchor="ctr" bIns="91425" lIns="91425" rIns="91425" tIns="91425"/>
          <a:lstStyle>
            <a:lvl1pPr indent="0" lvl="0" marL="0" marR="0" rtl="0" algn="l">
              <a:spcBef>
                <a:spcPts val="0"/>
              </a:spcBef>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55" name="Shape 55"/>
          <p:cNvSpPr txBox="1"/>
          <p:nvPr>
            <p:ph idx="11" type="ftr"/>
          </p:nvPr>
        </p:nvSpPr>
        <p:spPr>
          <a:xfrm>
            <a:off x="3124200" y="6356350"/>
            <a:ext cx="2895600" cy="365125"/>
          </a:xfrm>
          <a:prstGeom prst="rect">
            <a:avLst/>
          </a:prstGeom>
          <a:noFill/>
          <a:ln>
            <a:noFill/>
          </a:ln>
        </p:spPr>
        <p:txBody>
          <a:bodyPr anchorCtr="0" anchor="ctr" bIns="91425" lIns="91425" rIns="91425" tIns="91425"/>
          <a:lstStyle>
            <a:lvl1pPr indent="0" lvl="0" marL="0" marR="0" rtl="0" algn="ctr">
              <a:spcBef>
                <a:spcPts val="0"/>
              </a:spcBef>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56" name="Shape 56"/>
          <p:cNvSpPr txBox="1"/>
          <p:nvPr>
            <p:ph idx="12" type="sldNum"/>
          </p:nvPr>
        </p:nvSpPr>
        <p:spPr>
          <a:xfrm>
            <a:off x="6553200" y="6356350"/>
            <a:ext cx="2133599" cy="365125"/>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b="0" i="0" lang="pt-BR" sz="1200" u="none" cap="none" strike="noStrike">
                <a:solidFill>
                  <a:srgbClr val="888888"/>
                </a:solidFill>
                <a:latin typeface="Calibri"/>
                <a:ea typeface="Calibri"/>
                <a:cs typeface="Calibri"/>
                <a:sym typeface="Calibri"/>
              </a:rPr>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Em branco">
    <p:spTree>
      <p:nvGrpSpPr>
        <p:cNvPr id="57" name="Shape 57"/>
        <p:cNvGrpSpPr/>
        <p:nvPr/>
      </p:nvGrpSpPr>
      <p:grpSpPr>
        <a:xfrm>
          <a:off x="0" y="0"/>
          <a:ext cx="0" cy="0"/>
          <a:chOff x="0" y="0"/>
          <a:chExt cx="0" cy="0"/>
        </a:xfrm>
      </p:grpSpPr>
      <p:sp>
        <p:nvSpPr>
          <p:cNvPr id="58" name="Shape 58"/>
          <p:cNvSpPr txBox="1"/>
          <p:nvPr>
            <p:ph idx="10" type="dt"/>
          </p:nvPr>
        </p:nvSpPr>
        <p:spPr>
          <a:xfrm>
            <a:off x="457200" y="6356350"/>
            <a:ext cx="2133599" cy="365125"/>
          </a:xfrm>
          <a:prstGeom prst="rect">
            <a:avLst/>
          </a:prstGeom>
          <a:noFill/>
          <a:ln>
            <a:noFill/>
          </a:ln>
        </p:spPr>
        <p:txBody>
          <a:bodyPr anchorCtr="0" anchor="ctr" bIns="91425" lIns="91425" rIns="91425" tIns="91425"/>
          <a:lstStyle>
            <a:lvl1pPr indent="0" lvl="0" marL="0" marR="0" rtl="0" algn="l">
              <a:spcBef>
                <a:spcPts val="0"/>
              </a:spcBef>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59" name="Shape 59"/>
          <p:cNvSpPr txBox="1"/>
          <p:nvPr>
            <p:ph idx="11" type="ftr"/>
          </p:nvPr>
        </p:nvSpPr>
        <p:spPr>
          <a:xfrm>
            <a:off x="3124200" y="6356350"/>
            <a:ext cx="2895600" cy="365125"/>
          </a:xfrm>
          <a:prstGeom prst="rect">
            <a:avLst/>
          </a:prstGeom>
          <a:noFill/>
          <a:ln>
            <a:noFill/>
          </a:ln>
        </p:spPr>
        <p:txBody>
          <a:bodyPr anchorCtr="0" anchor="ctr" bIns="91425" lIns="91425" rIns="91425" tIns="91425"/>
          <a:lstStyle>
            <a:lvl1pPr indent="0" lvl="0" marL="0" marR="0" rtl="0" algn="ctr">
              <a:spcBef>
                <a:spcPts val="0"/>
              </a:spcBef>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60" name="Shape 60"/>
          <p:cNvSpPr txBox="1"/>
          <p:nvPr>
            <p:ph idx="12" type="sldNum"/>
          </p:nvPr>
        </p:nvSpPr>
        <p:spPr>
          <a:xfrm>
            <a:off x="6553200" y="6356350"/>
            <a:ext cx="2133599" cy="365125"/>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b="0" i="0" lang="pt-BR" sz="1200" u="none" cap="none" strike="noStrike">
                <a:solidFill>
                  <a:srgbClr val="888888"/>
                </a:solidFill>
                <a:latin typeface="Calibri"/>
                <a:ea typeface="Calibri"/>
                <a:cs typeface="Calibri"/>
                <a:sym typeface="Calibri"/>
              </a:rPr>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objTx">
  <p:cSld name="Conteúdo com Legenda">
    <p:spTree>
      <p:nvGrpSpPr>
        <p:cNvPr id="61" name="Shape 61"/>
        <p:cNvGrpSpPr/>
        <p:nvPr/>
      </p:nvGrpSpPr>
      <p:grpSpPr>
        <a:xfrm>
          <a:off x="0" y="0"/>
          <a:ext cx="0" cy="0"/>
          <a:chOff x="0" y="0"/>
          <a:chExt cx="0" cy="0"/>
        </a:xfrm>
      </p:grpSpPr>
      <p:sp>
        <p:nvSpPr>
          <p:cNvPr id="62" name="Shape 62"/>
          <p:cNvSpPr txBox="1"/>
          <p:nvPr>
            <p:ph type="title"/>
          </p:nvPr>
        </p:nvSpPr>
        <p:spPr>
          <a:xfrm>
            <a:off x="457200" y="273050"/>
            <a:ext cx="3008313" cy="1162049"/>
          </a:xfrm>
          <a:prstGeom prst="rect">
            <a:avLst/>
          </a:prstGeom>
          <a:noFill/>
          <a:ln>
            <a:noFill/>
          </a:ln>
        </p:spPr>
        <p:txBody>
          <a:bodyPr anchorCtr="0" anchor="b" bIns="91425" lIns="91425" rIns="91425" tIns="91425"/>
          <a:lstStyle>
            <a:lvl1pPr indent="0" lvl="0" marL="0" marR="0" rtl="0" algn="l">
              <a:spcBef>
                <a:spcPts val="0"/>
              </a:spcBef>
              <a:buClr>
                <a:schemeClr val="dk1"/>
              </a:buClr>
              <a:buFont typeface="Calibri"/>
              <a:buNone/>
              <a:defRPr b="1" i="0" sz="2000" u="none" cap="none" strike="noStrike">
                <a:solidFill>
                  <a:schemeClr val="dk1"/>
                </a:solidFill>
                <a:latin typeface="Calibri"/>
                <a:ea typeface="Calibri"/>
                <a:cs typeface="Calibri"/>
                <a:sym typeface="Calibri"/>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63" name="Shape 63"/>
          <p:cNvSpPr txBox="1"/>
          <p:nvPr>
            <p:ph idx="1" type="body"/>
          </p:nvPr>
        </p:nvSpPr>
        <p:spPr>
          <a:xfrm>
            <a:off x="3575050" y="273050"/>
            <a:ext cx="5111750" cy="5853112"/>
          </a:xfrm>
          <a:prstGeom prst="rect">
            <a:avLst/>
          </a:prstGeom>
          <a:noFill/>
          <a:ln>
            <a:noFill/>
          </a:ln>
        </p:spPr>
        <p:txBody>
          <a:bodyPr anchorCtr="0" anchor="t" bIns="91425" lIns="91425" rIns="91425" tIns="91425"/>
          <a:lstStyle>
            <a:lvl1pPr indent="-139700" lvl="0" marL="342900" marR="0" rtl="0" algn="l">
              <a:spcBef>
                <a:spcPts val="640"/>
              </a:spcBef>
              <a:buClr>
                <a:schemeClr val="dk1"/>
              </a:buClr>
              <a:buSzPct val="100000"/>
              <a:buFont typeface="Arial"/>
              <a:buChar char="•"/>
              <a:defRPr b="0" i="0" sz="3200" u="none" cap="none" strike="noStrike">
                <a:solidFill>
                  <a:schemeClr val="dk1"/>
                </a:solidFill>
                <a:latin typeface="Calibri"/>
                <a:ea typeface="Calibri"/>
                <a:cs typeface="Calibri"/>
                <a:sym typeface="Calibri"/>
              </a:defRPr>
            </a:lvl1pPr>
            <a:lvl2pPr indent="-107950" lvl="1" marL="742950" marR="0" rtl="0" algn="l">
              <a:spcBef>
                <a:spcPts val="560"/>
              </a:spcBef>
              <a:buClr>
                <a:schemeClr val="dk1"/>
              </a:buClr>
              <a:buSzPct val="100000"/>
              <a:buFont typeface="Arial"/>
              <a:buChar char="–"/>
              <a:defRPr b="0" i="0" sz="2800" u="none" cap="none" strike="noStrike">
                <a:solidFill>
                  <a:schemeClr val="dk1"/>
                </a:solidFill>
                <a:latin typeface="Calibri"/>
                <a:ea typeface="Calibri"/>
                <a:cs typeface="Calibri"/>
                <a:sym typeface="Calibri"/>
              </a:defRPr>
            </a:lvl2pPr>
            <a:lvl3pPr indent="-76200" lvl="2" marL="1143000" marR="0" rtl="0" algn="l">
              <a:spcBef>
                <a:spcPts val="480"/>
              </a:spcBef>
              <a:buClr>
                <a:schemeClr val="dk1"/>
              </a:buClr>
              <a:buSzPct val="100000"/>
              <a:buFont typeface="Arial"/>
              <a:buChar char="•"/>
              <a:defRPr b="0" i="0" sz="2400" u="none" cap="none" strike="noStrike">
                <a:solidFill>
                  <a:schemeClr val="dk1"/>
                </a:solidFill>
                <a:latin typeface="Calibri"/>
                <a:ea typeface="Calibri"/>
                <a:cs typeface="Calibri"/>
                <a:sym typeface="Calibri"/>
              </a:defRPr>
            </a:lvl3pPr>
            <a:lvl4pPr indent="-101600" lvl="3" marL="16002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4pPr>
            <a:lvl5pPr indent="-101600" lvl="4" marL="20574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9pPr>
          </a:lstStyle>
          <a:p/>
        </p:txBody>
      </p:sp>
      <p:sp>
        <p:nvSpPr>
          <p:cNvPr id="64" name="Shape 64"/>
          <p:cNvSpPr txBox="1"/>
          <p:nvPr>
            <p:ph idx="2" type="body"/>
          </p:nvPr>
        </p:nvSpPr>
        <p:spPr>
          <a:xfrm>
            <a:off x="457200" y="1435100"/>
            <a:ext cx="3008313" cy="4691063"/>
          </a:xfrm>
          <a:prstGeom prst="rect">
            <a:avLst/>
          </a:prstGeom>
          <a:noFill/>
          <a:ln>
            <a:noFill/>
          </a:ln>
        </p:spPr>
        <p:txBody>
          <a:bodyPr anchorCtr="0" anchor="t" bIns="91425" lIns="91425" rIns="91425" tIns="91425"/>
          <a:lstStyle>
            <a:lvl1pPr indent="0" lvl="0" marL="0" marR="0" rtl="0" algn="l">
              <a:spcBef>
                <a:spcPts val="280"/>
              </a:spcBef>
              <a:buClr>
                <a:schemeClr val="dk1"/>
              </a:buClr>
              <a:buFont typeface="Arial"/>
              <a:buNone/>
              <a:defRPr b="0" i="0" sz="1400" u="none" cap="none" strike="noStrike">
                <a:solidFill>
                  <a:schemeClr val="dk1"/>
                </a:solidFill>
                <a:latin typeface="Calibri"/>
                <a:ea typeface="Calibri"/>
                <a:cs typeface="Calibri"/>
                <a:sym typeface="Calibri"/>
              </a:defRPr>
            </a:lvl1pPr>
            <a:lvl2pPr indent="0" lvl="1" marL="457200" marR="0" rtl="0" algn="l">
              <a:spcBef>
                <a:spcPts val="240"/>
              </a:spcBef>
              <a:buClr>
                <a:schemeClr val="dk1"/>
              </a:buClr>
              <a:buFont typeface="Arial"/>
              <a:buNone/>
              <a:defRPr b="0" i="0" sz="1200" u="none" cap="none" strike="noStrike">
                <a:solidFill>
                  <a:schemeClr val="dk1"/>
                </a:solidFill>
                <a:latin typeface="Calibri"/>
                <a:ea typeface="Calibri"/>
                <a:cs typeface="Calibri"/>
                <a:sym typeface="Calibri"/>
              </a:defRPr>
            </a:lvl2pPr>
            <a:lvl3pPr indent="0" lvl="2" marL="914400" marR="0" rtl="0" algn="l">
              <a:spcBef>
                <a:spcPts val="200"/>
              </a:spcBef>
              <a:buClr>
                <a:schemeClr val="dk1"/>
              </a:buClr>
              <a:buFont typeface="Arial"/>
              <a:buNone/>
              <a:defRPr b="0" i="0" sz="1000" u="none" cap="none" strike="noStrike">
                <a:solidFill>
                  <a:schemeClr val="dk1"/>
                </a:solidFill>
                <a:latin typeface="Calibri"/>
                <a:ea typeface="Calibri"/>
                <a:cs typeface="Calibri"/>
                <a:sym typeface="Calibri"/>
              </a:defRPr>
            </a:lvl3pPr>
            <a:lvl4pPr indent="0" lvl="3" marL="1371600" marR="0" rtl="0" algn="l">
              <a:spcBef>
                <a:spcPts val="180"/>
              </a:spcBef>
              <a:buClr>
                <a:schemeClr val="dk1"/>
              </a:buClr>
              <a:buFont typeface="Arial"/>
              <a:buNone/>
              <a:defRPr b="0" i="0" sz="900" u="none" cap="none" strike="noStrike">
                <a:solidFill>
                  <a:schemeClr val="dk1"/>
                </a:solidFill>
                <a:latin typeface="Calibri"/>
                <a:ea typeface="Calibri"/>
                <a:cs typeface="Calibri"/>
                <a:sym typeface="Calibri"/>
              </a:defRPr>
            </a:lvl4pPr>
            <a:lvl5pPr indent="0" lvl="4" marL="1828800" marR="0" rtl="0" algn="l">
              <a:spcBef>
                <a:spcPts val="180"/>
              </a:spcBef>
              <a:buClr>
                <a:schemeClr val="dk1"/>
              </a:buClr>
              <a:buFont typeface="Arial"/>
              <a:buNone/>
              <a:defRPr b="0" i="0" sz="900" u="none" cap="none" strike="noStrike">
                <a:solidFill>
                  <a:schemeClr val="dk1"/>
                </a:solidFill>
                <a:latin typeface="Calibri"/>
                <a:ea typeface="Calibri"/>
                <a:cs typeface="Calibri"/>
                <a:sym typeface="Calibri"/>
              </a:defRPr>
            </a:lvl5pPr>
            <a:lvl6pPr indent="0" lvl="5" marL="2286000" marR="0" rtl="0" algn="l">
              <a:spcBef>
                <a:spcPts val="180"/>
              </a:spcBef>
              <a:buClr>
                <a:schemeClr val="dk1"/>
              </a:buClr>
              <a:buFont typeface="Arial"/>
              <a:buNone/>
              <a:defRPr b="0" i="0" sz="900" u="none" cap="none" strike="noStrike">
                <a:solidFill>
                  <a:schemeClr val="dk1"/>
                </a:solidFill>
                <a:latin typeface="Calibri"/>
                <a:ea typeface="Calibri"/>
                <a:cs typeface="Calibri"/>
                <a:sym typeface="Calibri"/>
              </a:defRPr>
            </a:lvl6pPr>
            <a:lvl7pPr indent="0" lvl="6" marL="2743200" marR="0" rtl="0" algn="l">
              <a:spcBef>
                <a:spcPts val="180"/>
              </a:spcBef>
              <a:buClr>
                <a:schemeClr val="dk1"/>
              </a:buClr>
              <a:buFont typeface="Arial"/>
              <a:buNone/>
              <a:defRPr b="0" i="0" sz="900" u="none" cap="none" strike="noStrike">
                <a:solidFill>
                  <a:schemeClr val="dk1"/>
                </a:solidFill>
                <a:latin typeface="Calibri"/>
                <a:ea typeface="Calibri"/>
                <a:cs typeface="Calibri"/>
                <a:sym typeface="Calibri"/>
              </a:defRPr>
            </a:lvl7pPr>
            <a:lvl8pPr indent="0" lvl="7" marL="3200400" marR="0" rtl="0" algn="l">
              <a:spcBef>
                <a:spcPts val="180"/>
              </a:spcBef>
              <a:buClr>
                <a:schemeClr val="dk1"/>
              </a:buClr>
              <a:buFont typeface="Arial"/>
              <a:buNone/>
              <a:defRPr b="0" i="0" sz="900" u="none" cap="none" strike="noStrike">
                <a:solidFill>
                  <a:schemeClr val="dk1"/>
                </a:solidFill>
                <a:latin typeface="Calibri"/>
                <a:ea typeface="Calibri"/>
                <a:cs typeface="Calibri"/>
                <a:sym typeface="Calibri"/>
              </a:defRPr>
            </a:lvl8pPr>
            <a:lvl9pPr indent="0" lvl="8" marL="3657600" marR="0" rtl="0" algn="l">
              <a:spcBef>
                <a:spcPts val="180"/>
              </a:spcBef>
              <a:buClr>
                <a:schemeClr val="dk1"/>
              </a:buClr>
              <a:buFont typeface="Arial"/>
              <a:buNone/>
              <a:defRPr b="0" i="0" sz="900" u="none" cap="none" strike="noStrike">
                <a:solidFill>
                  <a:schemeClr val="dk1"/>
                </a:solidFill>
                <a:latin typeface="Calibri"/>
                <a:ea typeface="Calibri"/>
                <a:cs typeface="Calibri"/>
                <a:sym typeface="Calibri"/>
              </a:defRPr>
            </a:lvl9pPr>
          </a:lstStyle>
          <a:p/>
        </p:txBody>
      </p:sp>
      <p:sp>
        <p:nvSpPr>
          <p:cNvPr id="65" name="Shape 65"/>
          <p:cNvSpPr txBox="1"/>
          <p:nvPr>
            <p:ph idx="10" type="dt"/>
          </p:nvPr>
        </p:nvSpPr>
        <p:spPr>
          <a:xfrm>
            <a:off x="457200" y="6356350"/>
            <a:ext cx="2133599" cy="365125"/>
          </a:xfrm>
          <a:prstGeom prst="rect">
            <a:avLst/>
          </a:prstGeom>
          <a:noFill/>
          <a:ln>
            <a:noFill/>
          </a:ln>
        </p:spPr>
        <p:txBody>
          <a:bodyPr anchorCtr="0" anchor="ctr" bIns="91425" lIns="91425" rIns="91425" tIns="91425"/>
          <a:lstStyle>
            <a:lvl1pPr indent="0" lvl="0" marL="0" marR="0" rtl="0" algn="l">
              <a:spcBef>
                <a:spcPts val="0"/>
              </a:spcBef>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66" name="Shape 66"/>
          <p:cNvSpPr txBox="1"/>
          <p:nvPr>
            <p:ph idx="11" type="ftr"/>
          </p:nvPr>
        </p:nvSpPr>
        <p:spPr>
          <a:xfrm>
            <a:off x="3124200" y="6356350"/>
            <a:ext cx="2895600" cy="365125"/>
          </a:xfrm>
          <a:prstGeom prst="rect">
            <a:avLst/>
          </a:prstGeom>
          <a:noFill/>
          <a:ln>
            <a:noFill/>
          </a:ln>
        </p:spPr>
        <p:txBody>
          <a:bodyPr anchorCtr="0" anchor="ctr" bIns="91425" lIns="91425" rIns="91425" tIns="91425"/>
          <a:lstStyle>
            <a:lvl1pPr indent="0" lvl="0" marL="0" marR="0" rtl="0" algn="ctr">
              <a:spcBef>
                <a:spcPts val="0"/>
              </a:spcBef>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67" name="Shape 67"/>
          <p:cNvSpPr txBox="1"/>
          <p:nvPr>
            <p:ph idx="12" type="sldNum"/>
          </p:nvPr>
        </p:nvSpPr>
        <p:spPr>
          <a:xfrm>
            <a:off x="6553200" y="6356350"/>
            <a:ext cx="2133599" cy="365125"/>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b="0" i="0" lang="pt-BR" sz="1200" u="none" cap="none" strike="noStrike">
                <a:solidFill>
                  <a:srgbClr val="888888"/>
                </a:solidFill>
                <a:latin typeface="Calibri"/>
                <a:ea typeface="Calibri"/>
                <a:cs typeface="Calibri"/>
                <a:sym typeface="Calibri"/>
              </a:rPr>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picTx">
  <p:cSld name="Imagem com Legenda">
    <p:spTree>
      <p:nvGrpSpPr>
        <p:cNvPr id="68" name="Shape 68"/>
        <p:cNvGrpSpPr/>
        <p:nvPr/>
      </p:nvGrpSpPr>
      <p:grpSpPr>
        <a:xfrm>
          <a:off x="0" y="0"/>
          <a:ext cx="0" cy="0"/>
          <a:chOff x="0" y="0"/>
          <a:chExt cx="0" cy="0"/>
        </a:xfrm>
      </p:grpSpPr>
      <p:sp>
        <p:nvSpPr>
          <p:cNvPr id="69" name="Shape 69"/>
          <p:cNvSpPr txBox="1"/>
          <p:nvPr>
            <p:ph type="title"/>
          </p:nvPr>
        </p:nvSpPr>
        <p:spPr>
          <a:xfrm>
            <a:off x="1792288" y="4800600"/>
            <a:ext cx="5486399" cy="566737"/>
          </a:xfrm>
          <a:prstGeom prst="rect">
            <a:avLst/>
          </a:prstGeom>
          <a:noFill/>
          <a:ln>
            <a:noFill/>
          </a:ln>
        </p:spPr>
        <p:txBody>
          <a:bodyPr anchorCtr="0" anchor="b" bIns="91425" lIns="91425" rIns="91425" tIns="91425"/>
          <a:lstStyle>
            <a:lvl1pPr indent="0" lvl="0" marL="0" marR="0" rtl="0" algn="l">
              <a:spcBef>
                <a:spcPts val="0"/>
              </a:spcBef>
              <a:buClr>
                <a:schemeClr val="dk1"/>
              </a:buClr>
              <a:buFont typeface="Calibri"/>
              <a:buNone/>
              <a:defRPr b="1" i="0" sz="2000" u="none" cap="none" strike="noStrike">
                <a:solidFill>
                  <a:schemeClr val="dk1"/>
                </a:solidFill>
                <a:latin typeface="Calibri"/>
                <a:ea typeface="Calibri"/>
                <a:cs typeface="Calibri"/>
                <a:sym typeface="Calibri"/>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70" name="Shape 70"/>
          <p:cNvSpPr/>
          <p:nvPr>
            <p:ph idx="2" type="pic"/>
          </p:nvPr>
        </p:nvSpPr>
        <p:spPr>
          <a:xfrm>
            <a:off x="1792288" y="612775"/>
            <a:ext cx="5486399" cy="4114800"/>
          </a:xfrm>
          <a:prstGeom prst="rect">
            <a:avLst/>
          </a:prstGeom>
          <a:noFill/>
          <a:ln>
            <a:noFill/>
          </a:ln>
        </p:spPr>
        <p:txBody>
          <a:bodyPr anchorCtr="0" anchor="t" bIns="91425" lIns="91425" rIns="91425" tIns="91425"/>
          <a:lstStyle>
            <a:lvl1pPr indent="0" lvl="0" marL="0" marR="0" rtl="0" algn="l">
              <a:spcBef>
                <a:spcPts val="640"/>
              </a:spcBef>
              <a:buClr>
                <a:schemeClr val="dk1"/>
              </a:buClr>
              <a:buFont typeface="Arial"/>
              <a:buNone/>
              <a:defRPr b="0" i="0" sz="3200" u="none" cap="none" strike="noStrike">
                <a:solidFill>
                  <a:schemeClr val="dk1"/>
                </a:solidFill>
                <a:latin typeface="Calibri"/>
                <a:ea typeface="Calibri"/>
                <a:cs typeface="Calibri"/>
                <a:sym typeface="Calibri"/>
              </a:defRPr>
            </a:lvl1pPr>
            <a:lvl2pPr indent="0" lvl="1" marL="457200" marR="0" rtl="0" algn="l">
              <a:spcBef>
                <a:spcPts val="560"/>
              </a:spcBef>
              <a:buClr>
                <a:schemeClr val="dk1"/>
              </a:buClr>
              <a:buFont typeface="Arial"/>
              <a:buNone/>
              <a:defRPr b="0" i="0" sz="2800" u="none" cap="none" strike="noStrike">
                <a:solidFill>
                  <a:schemeClr val="dk1"/>
                </a:solidFill>
                <a:latin typeface="Calibri"/>
                <a:ea typeface="Calibri"/>
                <a:cs typeface="Calibri"/>
                <a:sym typeface="Calibri"/>
              </a:defRPr>
            </a:lvl2pPr>
            <a:lvl3pPr indent="0" lvl="2" marL="914400" marR="0" rtl="0" algn="l">
              <a:spcBef>
                <a:spcPts val="480"/>
              </a:spcBef>
              <a:buClr>
                <a:schemeClr val="dk1"/>
              </a:buClr>
              <a:buFont typeface="Arial"/>
              <a:buNone/>
              <a:defRPr b="0" i="0" sz="2400" u="none" cap="none" strike="noStrike">
                <a:solidFill>
                  <a:schemeClr val="dk1"/>
                </a:solidFill>
                <a:latin typeface="Calibri"/>
                <a:ea typeface="Calibri"/>
                <a:cs typeface="Calibri"/>
                <a:sym typeface="Calibri"/>
              </a:defRPr>
            </a:lvl3pPr>
            <a:lvl4pPr indent="0" lvl="3" marL="1371600" marR="0" rtl="0" algn="l">
              <a:spcBef>
                <a:spcPts val="400"/>
              </a:spcBef>
              <a:buClr>
                <a:schemeClr val="dk1"/>
              </a:buClr>
              <a:buFont typeface="Arial"/>
              <a:buNone/>
              <a:defRPr b="0" i="0" sz="2000" u="none" cap="none" strike="noStrike">
                <a:solidFill>
                  <a:schemeClr val="dk1"/>
                </a:solidFill>
                <a:latin typeface="Calibri"/>
                <a:ea typeface="Calibri"/>
                <a:cs typeface="Calibri"/>
                <a:sym typeface="Calibri"/>
              </a:defRPr>
            </a:lvl4pPr>
            <a:lvl5pPr indent="0" lvl="4" marL="1828800" marR="0" rtl="0" algn="l">
              <a:spcBef>
                <a:spcPts val="400"/>
              </a:spcBef>
              <a:buClr>
                <a:schemeClr val="dk1"/>
              </a:buClr>
              <a:buFont typeface="Arial"/>
              <a:buNone/>
              <a:defRPr b="0" i="0" sz="2000" u="none" cap="none" strike="noStrike">
                <a:solidFill>
                  <a:schemeClr val="dk1"/>
                </a:solidFill>
                <a:latin typeface="Calibri"/>
                <a:ea typeface="Calibri"/>
                <a:cs typeface="Calibri"/>
                <a:sym typeface="Calibri"/>
              </a:defRPr>
            </a:lvl5pPr>
            <a:lvl6pPr indent="0" lvl="5" marL="2286000" marR="0" rtl="0" algn="l">
              <a:spcBef>
                <a:spcPts val="400"/>
              </a:spcBef>
              <a:buClr>
                <a:schemeClr val="dk1"/>
              </a:buClr>
              <a:buFont typeface="Arial"/>
              <a:buNone/>
              <a:defRPr b="0" i="0" sz="2000" u="none" cap="none" strike="noStrike">
                <a:solidFill>
                  <a:schemeClr val="dk1"/>
                </a:solidFill>
                <a:latin typeface="Calibri"/>
                <a:ea typeface="Calibri"/>
                <a:cs typeface="Calibri"/>
                <a:sym typeface="Calibri"/>
              </a:defRPr>
            </a:lvl6pPr>
            <a:lvl7pPr indent="0" lvl="6" marL="2743200" marR="0" rtl="0" algn="l">
              <a:spcBef>
                <a:spcPts val="400"/>
              </a:spcBef>
              <a:buClr>
                <a:schemeClr val="dk1"/>
              </a:buClr>
              <a:buFont typeface="Arial"/>
              <a:buNone/>
              <a:defRPr b="0" i="0" sz="2000" u="none" cap="none" strike="noStrike">
                <a:solidFill>
                  <a:schemeClr val="dk1"/>
                </a:solidFill>
                <a:latin typeface="Calibri"/>
                <a:ea typeface="Calibri"/>
                <a:cs typeface="Calibri"/>
                <a:sym typeface="Calibri"/>
              </a:defRPr>
            </a:lvl7pPr>
            <a:lvl8pPr indent="0" lvl="7" marL="3200400" marR="0" rtl="0" algn="l">
              <a:spcBef>
                <a:spcPts val="400"/>
              </a:spcBef>
              <a:buClr>
                <a:schemeClr val="dk1"/>
              </a:buClr>
              <a:buFont typeface="Arial"/>
              <a:buNone/>
              <a:defRPr b="0" i="0" sz="2000" u="none" cap="none" strike="noStrike">
                <a:solidFill>
                  <a:schemeClr val="dk1"/>
                </a:solidFill>
                <a:latin typeface="Calibri"/>
                <a:ea typeface="Calibri"/>
                <a:cs typeface="Calibri"/>
                <a:sym typeface="Calibri"/>
              </a:defRPr>
            </a:lvl8pPr>
            <a:lvl9pPr indent="0" lvl="8" marL="3657600" marR="0" rtl="0" algn="l">
              <a:spcBef>
                <a:spcPts val="400"/>
              </a:spcBef>
              <a:buClr>
                <a:schemeClr val="dk1"/>
              </a:buClr>
              <a:buFont typeface="Arial"/>
              <a:buNone/>
              <a:defRPr b="0" i="0" sz="2000" u="none" cap="none" strike="noStrike">
                <a:solidFill>
                  <a:schemeClr val="dk1"/>
                </a:solidFill>
                <a:latin typeface="Calibri"/>
                <a:ea typeface="Calibri"/>
                <a:cs typeface="Calibri"/>
                <a:sym typeface="Calibri"/>
              </a:defRPr>
            </a:lvl9pPr>
          </a:lstStyle>
          <a:p/>
        </p:txBody>
      </p:sp>
      <p:sp>
        <p:nvSpPr>
          <p:cNvPr id="71" name="Shape 71"/>
          <p:cNvSpPr txBox="1"/>
          <p:nvPr>
            <p:ph idx="1" type="body"/>
          </p:nvPr>
        </p:nvSpPr>
        <p:spPr>
          <a:xfrm>
            <a:off x="1792288" y="5367337"/>
            <a:ext cx="5486399" cy="804861"/>
          </a:xfrm>
          <a:prstGeom prst="rect">
            <a:avLst/>
          </a:prstGeom>
          <a:noFill/>
          <a:ln>
            <a:noFill/>
          </a:ln>
        </p:spPr>
        <p:txBody>
          <a:bodyPr anchorCtr="0" anchor="t" bIns="91425" lIns="91425" rIns="91425" tIns="91425"/>
          <a:lstStyle>
            <a:lvl1pPr indent="0" lvl="0" marL="0" marR="0" rtl="0" algn="l">
              <a:spcBef>
                <a:spcPts val="280"/>
              </a:spcBef>
              <a:buClr>
                <a:schemeClr val="dk1"/>
              </a:buClr>
              <a:buFont typeface="Arial"/>
              <a:buNone/>
              <a:defRPr b="0" i="0" sz="1400" u="none" cap="none" strike="noStrike">
                <a:solidFill>
                  <a:schemeClr val="dk1"/>
                </a:solidFill>
                <a:latin typeface="Calibri"/>
                <a:ea typeface="Calibri"/>
                <a:cs typeface="Calibri"/>
                <a:sym typeface="Calibri"/>
              </a:defRPr>
            </a:lvl1pPr>
            <a:lvl2pPr indent="0" lvl="1" marL="457200" marR="0" rtl="0" algn="l">
              <a:spcBef>
                <a:spcPts val="240"/>
              </a:spcBef>
              <a:buClr>
                <a:schemeClr val="dk1"/>
              </a:buClr>
              <a:buFont typeface="Arial"/>
              <a:buNone/>
              <a:defRPr b="0" i="0" sz="1200" u="none" cap="none" strike="noStrike">
                <a:solidFill>
                  <a:schemeClr val="dk1"/>
                </a:solidFill>
                <a:latin typeface="Calibri"/>
                <a:ea typeface="Calibri"/>
                <a:cs typeface="Calibri"/>
                <a:sym typeface="Calibri"/>
              </a:defRPr>
            </a:lvl2pPr>
            <a:lvl3pPr indent="0" lvl="2" marL="914400" marR="0" rtl="0" algn="l">
              <a:spcBef>
                <a:spcPts val="200"/>
              </a:spcBef>
              <a:buClr>
                <a:schemeClr val="dk1"/>
              </a:buClr>
              <a:buFont typeface="Arial"/>
              <a:buNone/>
              <a:defRPr b="0" i="0" sz="1000" u="none" cap="none" strike="noStrike">
                <a:solidFill>
                  <a:schemeClr val="dk1"/>
                </a:solidFill>
                <a:latin typeface="Calibri"/>
                <a:ea typeface="Calibri"/>
                <a:cs typeface="Calibri"/>
                <a:sym typeface="Calibri"/>
              </a:defRPr>
            </a:lvl3pPr>
            <a:lvl4pPr indent="0" lvl="3" marL="1371600" marR="0" rtl="0" algn="l">
              <a:spcBef>
                <a:spcPts val="180"/>
              </a:spcBef>
              <a:buClr>
                <a:schemeClr val="dk1"/>
              </a:buClr>
              <a:buFont typeface="Arial"/>
              <a:buNone/>
              <a:defRPr b="0" i="0" sz="900" u="none" cap="none" strike="noStrike">
                <a:solidFill>
                  <a:schemeClr val="dk1"/>
                </a:solidFill>
                <a:latin typeface="Calibri"/>
                <a:ea typeface="Calibri"/>
                <a:cs typeface="Calibri"/>
                <a:sym typeface="Calibri"/>
              </a:defRPr>
            </a:lvl4pPr>
            <a:lvl5pPr indent="0" lvl="4" marL="1828800" marR="0" rtl="0" algn="l">
              <a:spcBef>
                <a:spcPts val="180"/>
              </a:spcBef>
              <a:buClr>
                <a:schemeClr val="dk1"/>
              </a:buClr>
              <a:buFont typeface="Arial"/>
              <a:buNone/>
              <a:defRPr b="0" i="0" sz="900" u="none" cap="none" strike="noStrike">
                <a:solidFill>
                  <a:schemeClr val="dk1"/>
                </a:solidFill>
                <a:latin typeface="Calibri"/>
                <a:ea typeface="Calibri"/>
                <a:cs typeface="Calibri"/>
                <a:sym typeface="Calibri"/>
              </a:defRPr>
            </a:lvl5pPr>
            <a:lvl6pPr indent="0" lvl="5" marL="2286000" marR="0" rtl="0" algn="l">
              <a:spcBef>
                <a:spcPts val="180"/>
              </a:spcBef>
              <a:buClr>
                <a:schemeClr val="dk1"/>
              </a:buClr>
              <a:buFont typeface="Arial"/>
              <a:buNone/>
              <a:defRPr b="0" i="0" sz="900" u="none" cap="none" strike="noStrike">
                <a:solidFill>
                  <a:schemeClr val="dk1"/>
                </a:solidFill>
                <a:latin typeface="Calibri"/>
                <a:ea typeface="Calibri"/>
                <a:cs typeface="Calibri"/>
                <a:sym typeface="Calibri"/>
              </a:defRPr>
            </a:lvl6pPr>
            <a:lvl7pPr indent="0" lvl="6" marL="2743200" marR="0" rtl="0" algn="l">
              <a:spcBef>
                <a:spcPts val="180"/>
              </a:spcBef>
              <a:buClr>
                <a:schemeClr val="dk1"/>
              </a:buClr>
              <a:buFont typeface="Arial"/>
              <a:buNone/>
              <a:defRPr b="0" i="0" sz="900" u="none" cap="none" strike="noStrike">
                <a:solidFill>
                  <a:schemeClr val="dk1"/>
                </a:solidFill>
                <a:latin typeface="Calibri"/>
                <a:ea typeface="Calibri"/>
                <a:cs typeface="Calibri"/>
                <a:sym typeface="Calibri"/>
              </a:defRPr>
            </a:lvl7pPr>
            <a:lvl8pPr indent="0" lvl="7" marL="3200400" marR="0" rtl="0" algn="l">
              <a:spcBef>
                <a:spcPts val="180"/>
              </a:spcBef>
              <a:buClr>
                <a:schemeClr val="dk1"/>
              </a:buClr>
              <a:buFont typeface="Arial"/>
              <a:buNone/>
              <a:defRPr b="0" i="0" sz="900" u="none" cap="none" strike="noStrike">
                <a:solidFill>
                  <a:schemeClr val="dk1"/>
                </a:solidFill>
                <a:latin typeface="Calibri"/>
                <a:ea typeface="Calibri"/>
                <a:cs typeface="Calibri"/>
                <a:sym typeface="Calibri"/>
              </a:defRPr>
            </a:lvl8pPr>
            <a:lvl9pPr indent="0" lvl="8" marL="3657600" marR="0" rtl="0" algn="l">
              <a:spcBef>
                <a:spcPts val="180"/>
              </a:spcBef>
              <a:buClr>
                <a:schemeClr val="dk1"/>
              </a:buClr>
              <a:buFont typeface="Arial"/>
              <a:buNone/>
              <a:defRPr b="0" i="0" sz="900" u="none" cap="none" strike="noStrike">
                <a:solidFill>
                  <a:schemeClr val="dk1"/>
                </a:solidFill>
                <a:latin typeface="Calibri"/>
                <a:ea typeface="Calibri"/>
                <a:cs typeface="Calibri"/>
                <a:sym typeface="Calibri"/>
              </a:defRPr>
            </a:lvl9pPr>
          </a:lstStyle>
          <a:p/>
        </p:txBody>
      </p:sp>
      <p:sp>
        <p:nvSpPr>
          <p:cNvPr id="72" name="Shape 72"/>
          <p:cNvSpPr txBox="1"/>
          <p:nvPr>
            <p:ph idx="10" type="dt"/>
          </p:nvPr>
        </p:nvSpPr>
        <p:spPr>
          <a:xfrm>
            <a:off x="457200" y="6356350"/>
            <a:ext cx="2133599" cy="365125"/>
          </a:xfrm>
          <a:prstGeom prst="rect">
            <a:avLst/>
          </a:prstGeom>
          <a:noFill/>
          <a:ln>
            <a:noFill/>
          </a:ln>
        </p:spPr>
        <p:txBody>
          <a:bodyPr anchorCtr="0" anchor="ctr" bIns="91425" lIns="91425" rIns="91425" tIns="91425"/>
          <a:lstStyle>
            <a:lvl1pPr indent="0" lvl="0" marL="0" marR="0" rtl="0" algn="l">
              <a:spcBef>
                <a:spcPts val="0"/>
              </a:spcBef>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73" name="Shape 73"/>
          <p:cNvSpPr txBox="1"/>
          <p:nvPr>
            <p:ph idx="11" type="ftr"/>
          </p:nvPr>
        </p:nvSpPr>
        <p:spPr>
          <a:xfrm>
            <a:off x="3124200" y="6356350"/>
            <a:ext cx="2895600" cy="365125"/>
          </a:xfrm>
          <a:prstGeom prst="rect">
            <a:avLst/>
          </a:prstGeom>
          <a:noFill/>
          <a:ln>
            <a:noFill/>
          </a:ln>
        </p:spPr>
        <p:txBody>
          <a:bodyPr anchorCtr="0" anchor="ctr" bIns="91425" lIns="91425" rIns="91425" tIns="91425"/>
          <a:lstStyle>
            <a:lvl1pPr indent="0" lvl="0" marL="0" marR="0" rtl="0" algn="ctr">
              <a:spcBef>
                <a:spcPts val="0"/>
              </a:spcBef>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74" name="Shape 74"/>
          <p:cNvSpPr txBox="1"/>
          <p:nvPr>
            <p:ph idx="12" type="sldNum"/>
          </p:nvPr>
        </p:nvSpPr>
        <p:spPr>
          <a:xfrm>
            <a:off x="6553200" y="6356350"/>
            <a:ext cx="2133599" cy="365125"/>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b="0" i="0" lang="pt-BR" sz="1200" u="none" cap="none" strike="noStrike">
                <a:solidFill>
                  <a:srgbClr val="888888"/>
                </a:solidFill>
                <a:latin typeface="Calibri"/>
                <a:ea typeface="Calibri"/>
                <a:cs typeface="Calibri"/>
                <a:sym typeface="Calibri"/>
              </a:rPr>
              <a:t>‹#›</a:t>
            </a:fld>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9.xml"/><Relationship Id="rId10" Type="http://schemas.openxmlformats.org/officeDocument/2006/relationships/slideLayout" Target="../slideLayouts/slideLayout8.xml"/><Relationship Id="rId13" Type="http://schemas.openxmlformats.org/officeDocument/2006/relationships/slideLayout" Target="../slideLayouts/slideLayout11.xml"/><Relationship Id="rId12" Type="http://schemas.openxmlformats.org/officeDocument/2006/relationships/slideLayout" Target="../slideLayouts/slideLayout10.xml"/><Relationship Id="rId1" Type="http://schemas.openxmlformats.org/officeDocument/2006/relationships/image" Target="../media/image00.png"/><Relationship Id="rId2" Type="http://schemas.openxmlformats.org/officeDocument/2006/relationships/image" Target="../media/image01.png"/><Relationship Id="rId3" Type="http://schemas.openxmlformats.org/officeDocument/2006/relationships/slideLayout" Target="../slideLayouts/slideLayout1.xml"/><Relationship Id="rId4" Type="http://schemas.openxmlformats.org/officeDocument/2006/relationships/slideLayout" Target="../slideLayouts/slideLayout2.xml"/><Relationship Id="rId9" Type="http://schemas.openxmlformats.org/officeDocument/2006/relationships/slideLayout" Target="../slideLayouts/slideLayout7.xml"/><Relationship Id="rId14" Type="http://schemas.openxmlformats.org/officeDocument/2006/relationships/theme" Target="../theme/theme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9" name="Shape 9"/>
        <p:cNvGrpSpPr/>
        <p:nvPr/>
      </p:nvGrpSpPr>
      <p:grpSpPr>
        <a:xfrm>
          <a:off x="0" y="0"/>
          <a:ext cx="0" cy="0"/>
          <a:chOff x="0" y="0"/>
          <a:chExt cx="0" cy="0"/>
        </a:xfrm>
      </p:grpSpPr>
      <p:sp>
        <p:nvSpPr>
          <p:cNvPr id="10" name="Shape 10"/>
          <p:cNvSpPr txBox="1"/>
          <p:nvPr>
            <p:ph idx="10" type="dt"/>
          </p:nvPr>
        </p:nvSpPr>
        <p:spPr>
          <a:xfrm>
            <a:off x="457200" y="6356350"/>
            <a:ext cx="2133599" cy="365125"/>
          </a:xfrm>
          <a:prstGeom prst="rect">
            <a:avLst/>
          </a:prstGeom>
          <a:noFill/>
          <a:ln>
            <a:noFill/>
          </a:ln>
        </p:spPr>
        <p:txBody>
          <a:bodyPr anchorCtr="0" anchor="ctr" bIns="91425" lIns="91425" rIns="91425" tIns="91425"/>
          <a:lstStyle>
            <a:lvl1pPr indent="0" lvl="0" marL="0" marR="0" rtl="0" algn="l">
              <a:spcBef>
                <a:spcPts val="0"/>
              </a:spcBef>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11" name="Shape 11"/>
          <p:cNvSpPr txBox="1"/>
          <p:nvPr>
            <p:ph idx="11" type="ftr"/>
          </p:nvPr>
        </p:nvSpPr>
        <p:spPr>
          <a:xfrm>
            <a:off x="3124200" y="6356350"/>
            <a:ext cx="2895600" cy="365125"/>
          </a:xfrm>
          <a:prstGeom prst="rect">
            <a:avLst/>
          </a:prstGeom>
          <a:noFill/>
          <a:ln>
            <a:noFill/>
          </a:ln>
        </p:spPr>
        <p:txBody>
          <a:bodyPr anchorCtr="0" anchor="ctr" bIns="91425" lIns="91425" rIns="91425" tIns="91425"/>
          <a:lstStyle>
            <a:lvl1pPr indent="0" lvl="0" marL="0" marR="0" rtl="0" algn="ctr">
              <a:spcBef>
                <a:spcPts val="0"/>
              </a:spcBef>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12" name="Shape 12"/>
          <p:cNvSpPr txBox="1"/>
          <p:nvPr>
            <p:ph idx="12" type="sldNum"/>
          </p:nvPr>
        </p:nvSpPr>
        <p:spPr>
          <a:xfrm>
            <a:off x="6553200" y="6356350"/>
            <a:ext cx="2133599" cy="365125"/>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b="0" i="0" lang="pt-BR" sz="1200" u="none" cap="none" strike="noStrike">
                <a:solidFill>
                  <a:srgbClr val="888888"/>
                </a:solidFill>
                <a:latin typeface="Calibri"/>
                <a:ea typeface="Calibri"/>
                <a:cs typeface="Calibri"/>
                <a:sym typeface="Calibri"/>
              </a:rPr>
              <a:t>‹#›</a:t>
            </a:fld>
          </a:p>
        </p:txBody>
      </p:sp>
      <p:sp>
        <p:nvSpPr>
          <p:cNvPr id="13" name="Shape 13"/>
          <p:cNvSpPr/>
          <p:nvPr/>
        </p:nvSpPr>
        <p:spPr>
          <a:xfrm>
            <a:off x="0" y="0"/>
            <a:ext cx="1042987" cy="6858000"/>
          </a:xfrm>
          <a:prstGeom prst="rect">
            <a:avLst/>
          </a:prstGeom>
          <a:gradFill>
            <a:gsLst>
              <a:gs pos="0">
                <a:srgbClr val="0099CC">
                  <a:alpha val="85882"/>
                </a:srgbClr>
              </a:gs>
              <a:gs pos="50000">
                <a:schemeClr val="lt1"/>
              </a:gs>
              <a:gs pos="100000">
                <a:srgbClr val="0099CC">
                  <a:alpha val="85882"/>
                </a:srgbClr>
              </a:gs>
            </a:gsLst>
            <a:lin ang="0" scaled="0"/>
          </a:gradFill>
          <a:ln>
            <a:noFill/>
          </a:ln>
        </p:spPr>
        <p:txBody>
          <a:bodyPr anchorCtr="0" anchor="ctr" bIns="45700" lIns="91425" rIns="91425" tIns="45700">
            <a:noAutofit/>
          </a:bodyPr>
          <a:lstStyle/>
          <a:p>
            <a:pPr indent="0" lvl="0" marL="0" marR="0" rtl="0" algn="l">
              <a:spcBef>
                <a:spcPts val="0"/>
              </a:spcBef>
              <a:buNone/>
            </a:pPr>
            <a:r>
              <a:t/>
            </a:r>
            <a:endParaRPr b="0" i="0" sz="1800" u="none" cap="none" strike="noStrike">
              <a:solidFill>
                <a:schemeClr val="dk1"/>
              </a:solidFill>
              <a:latin typeface="Calibri"/>
              <a:ea typeface="Calibri"/>
              <a:cs typeface="Calibri"/>
              <a:sym typeface="Calibri"/>
            </a:endParaRPr>
          </a:p>
        </p:txBody>
      </p:sp>
      <p:sp>
        <p:nvSpPr>
          <p:cNvPr id="14" name="Shape 14"/>
          <p:cNvSpPr txBox="1"/>
          <p:nvPr/>
        </p:nvSpPr>
        <p:spPr>
          <a:xfrm>
            <a:off x="68263" y="6046787"/>
            <a:ext cx="925511" cy="214312"/>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i="0" lang="pt-BR" sz="800" u="none" cap="none" strike="noStrike">
                <a:solidFill>
                  <a:srgbClr val="003F7E"/>
                </a:solidFill>
                <a:latin typeface="Times New Roman"/>
                <a:ea typeface="Times New Roman"/>
                <a:cs typeface="Times New Roman"/>
                <a:sym typeface="Times New Roman"/>
              </a:rPr>
              <a:t>©2016 CETELI</a:t>
            </a:r>
          </a:p>
        </p:txBody>
      </p:sp>
      <p:pic>
        <p:nvPicPr>
          <p:cNvPr descr="LogoUFAM2" id="15" name="Shape 15"/>
          <p:cNvPicPr preferRelativeResize="0"/>
          <p:nvPr/>
        </p:nvPicPr>
        <p:blipFill rotWithShape="1">
          <a:blip r:embed="rId1">
            <a:alphaModFix/>
          </a:blip>
          <a:srcRect b="0" l="0" r="0" t="0"/>
          <a:stretch/>
        </p:blipFill>
        <p:spPr>
          <a:xfrm>
            <a:off x="255587" y="549275"/>
            <a:ext cx="523874" cy="648000"/>
          </a:xfrm>
          <a:prstGeom prst="rect">
            <a:avLst/>
          </a:prstGeom>
          <a:noFill/>
          <a:ln>
            <a:noFill/>
          </a:ln>
        </p:spPr>
      </p:pic>
      <p:pic>
        <p:nvPicPr>
          <p:cNvPr descr="CETELI_100DPI" id="16" name="Shape 16"/>
          <p:cNvPicPr preferRelativeResize="0"/>
          <p:nvPr/>
        </p:nvPicPr>
        <p:blipFill rotWithShape="1">
          <a:blip r:embed="rId2">
            <a:alphaModFix/>
          </a:blip>
          <a:srcRect b="0" l="0" r="0" t="0"/>
          <a:stretch/>
        </p:blipFill>
        <p:spPr>
          <a:xfrm>
            <a:off x="22225" y="5697537"/>
            <a:ext cx="971550" cy="374649"/>
          </a:xfrm>
          <a:prstGeom prst="rect">
            <a:avLst/>
          </a:prstGeom>
          <a:noFill/>
          <a:ln>
            <a:noFill/>
          </a:ln>
        </p:spPr>
      </p:pic>
      <p:sp>
        <p:nvSpPr>
          <p:cNvPr id="17" name="Shape 17"/>
          <p:cNvSpPr txBox="1"/>
          <p:nvPr/>
        </p:nvSpPr>
        <p:spPr>
          <a:xfrm>
            <a:off x="57150" y="6562725"/>
            <a:ext cx="925513" cy="214312"/>
          </a:xfrm>
          <a:prstGeom prst="rect">
            <a:avLst/>
          </a:prstGeom>
          <a:noFill/>
          <a:ln>
            <a:noFill/>
          </a:ln>
        </p:spPr>
        <p:txBody>
          <a:bodyPr anchorCtr="0" anchor="t" bIns="45700" lIns="91425" rIns="91425" tIns="45700">
            <a:noAutofit/>
          </a:bodyPr>
          <a:lstStyle/>
          <a:p>
            <a:pPr indent="0" lvl="0" marL="0" marR="0" rtl="0" algn="ctr">
              <a:spcBef>
                <a:spcPts val="0"/>
              </a:spcBef>
              <a:buSzPct val="25000"/>
              <a:buNone/>
            </a:pPr>
            <a:r>
              <a:rPr b="1" i="0" lang="pt-BR" sz="800" u="none" cap="none" strike="noStrike">
                <a:solidFill>
                  <a:srgbClr val="003F7E"/>
                </a:solidFill>
                <a:latin typeface="Times New Roman"/>
                <a:ea typeface="Times New Roman"/>
                <a:cs typeface="Times New Roman"/>
                <a:sym typeface="Times New Roman"/>
              </a:rPr>
              <a:t>Slide: </a:t>
            </a:r>
            <a:fld id="{00000000-1234-1234-1234-123412341234}" type="slidenum">
              <a:rPr b="1" i="0" lang="pt-BR" sz="800" u="none" cap="none" strike="noStrike">
                <a:solidFill>
                  <a:srgbClr val="003F7E"/>
                </a:solidFill>
                <a:latin typeface="Times New Roman"/>
                <a:ea typeface="Times New Roman"/>
                <a:cs typeface="Times New Roman"/>
                <a:sym typeface="Times New Roman"/>
              </a:rPr>
              <a:t>‹#›</a:t>
            </a:fld>
            <a:r>
              <a:rPr b="1" i="0" lang="pt-BR" sz="800" u="none" cap="none" strike="noStrike">
                <a:solidFill>
                  <a:srgbClr val="003F7E"/>
                </a:solidFill>
                <a:latin typeface="Times New Roman"/>
                <a:ea typeface="Times New Roman"/>
                <a:cs typeface="Times New Roman"/>
                <a:sym typeface="Times New Roman"/>
              </a:rPr>
              <a:t> </a:t>
            </a:r>
          </a:p>
        </p:txBody>
      </p:sp>
    </p:spTree>
  </p:cSld>
  <p:clrMap accent1="accent1" accent2="accent2" accent3="accent3" accent4="accent4" accent5="accent5" accent6="accent6" bg1="lt1" bg2="dk2" tx1="dk1" tx2="lt2" folHlink="folHlink" hlink="hlink"/>
  <p:sldLayoutIdLst>
    <p:sldLayoutId id="2147483648" r:id="rId3"/>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5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02.png"/><Relationship Id="rId4" Type="http://schemas.openxmlformats.org/officeDocument/2006/relationships/image" Target="../media/image06.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03.jpg"/><Relationship Id="rId4" Type="http://schemas.openxmlformats.org/officeDocument/2006/relationships/image" Target="../media/image04.jpg"/><Relationship Id="rId5" Type="http://schemas.openxmlformats.org/officeDocument/2006/relationships/image" Target="../media/image08.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0.jpg"/><Relationship Id="rId4" Type="http://schemas.openxmlformats.org/officeDocument/2006/relationships/image" Target="../media/image43.png"/><Relationship Id="rId5" Type="http://schemas.openxmlformats.org/officeDocument/2006/relationships/image" Target="../media/image09.jpg"/><Relationship Id="rId6" Type="http://schemas.openxmlformats.org/officeDocument/2006/relationships/image" Target="../media/image11.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3.jpg"/><Relationship Id="rId4" Type="http://schemas.openxmlformats.org/officeDocument/2006/relationships/image" Target="../media/image12.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4.jpg"/><Relationship Id="rId4" Type="http://schemas.openxmlformats.org/officeDocument/2006/relationships/image" Target="../media/image15.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4.png"/><Relationship Id="rId4" Type="http://schemas.openxmlformats.org/officeDocument/2006/relationships/image" Target="../media/image21.png"/><Relationship Id="rId5" Type="http://schemas.openxmlformats.org/officeDocument/2006/relationships/image" Target="../media/image3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40.png"/><Relationship Id="rId4" Type="http://schemas.openxmlformats.org/officeDocument/2006/relationships/image" Target="../media/image28.png"/><Relationship Id="rId5" Type="http://schemas.openxmlformats.org/officeDocument/2006/relationships/image" Target="../media/image2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3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4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29.jpg"/><Relationship Id="rId4" Type="http://schemas.openxmlformats.org/officeDocument/2006/relationships/image" Target="../media/image33.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3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32.jpg"/><Relationship Id="rId4" Type="http://schemas.openxmlformats.org/officeDocument/2006/relationships/image" Target="../media/image35.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36.jpg"/><Relationship Id="rId4" Type="http://schemas.openxmlformats.org/officeDocument/2006/relationships/image" Target="../media/image37.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38.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39.jpg"/><Relationship Id="rId4" Type="http://schemas.openxmlformats.org/officeDocument/2006/relationships/image" Target="../media/image42.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4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47.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45.jp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53.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44.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4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48.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50.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5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7.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07.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05.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1" name="Shape 91"/>
        <p:cNvGrpSpPr/>
        <p:nvPr/>
      </p:nvGrpSpPr>
      <p:grpSpPr>
        <a:xfrm>
          <a:off x="0" y="0"/>
          <a:ext cx="0" cy="0"/>
          <a:chOff x="0" y="0"/>
          <a:chExt cx="0" cy="0"/>
        </a:xfrm>
      </p:grpSpPr>
      <p:sp>
        <p:nvSpPr>
          <p:cNvPr id="92" name="Shape 92"/>
          <p:cNvSpPr txBox="1"/>
          <p:nvPr/>
        </p:nvSpPr>
        <p:spPr>
          <a:xfrm>
            <a:off x="1259632" y="1340767"/>
            <a:ext cx="7632848" cy="4339650"/>
          </a:xfrm>
          <a:prstGeom prst="rect">
            <a:avLst/>
          </a:prstGeom>
          <a:noFill/>
          <a:ln>
            <a:noFill/>
          </a:ln>
        </p:spPr>
        <p:txBody>
          <a:bodyPr anchorCtr="0" anchor="t" bIns="45700" lIns="91425" rIns="91425" tIns="45700">
            <a:noAutofit/>
          </a:bodyPr>
          <a:lstStyle/>
          <a:p>
            <a:pPr indent="0" lvl="0" marL="0" marR="0" rtl="0" algn="ctr">
              <a:spcBef>
                <a:spcPts val="0"/>
              </a:spcBef>
              <a:spcAft>
                <a:spcPts val="0"/>
              </a:spcAft>
              <a:buSzPct val="25000"/>
              <a:buNone/>
            </a:pPr>
            <a:r>
              <a:rPr b="1" i="1" lang="pt-BR" sz="3600" u="none" cap="none" strike="noStrike">
                <a:solidFill>
                  <a:srgbClr val="0033CC"/>
                </a:solidFill>
                <a:latin typeface="Times New Roman"/>
                <a:ea typeface="Times New Roman"/>
                <a:cs typeface="Times New Roman"/>
                <a:sym typeface="Times New Roman"/>
              </a:rPr>
              <a:t>Programa de Formação Complementar em Pesquisa e Desenvolvimento</a:t>
            </a:r>
          </a:p>
          <a:p>
            <a:pPr indent="0" lvl="0" marL="0" marR="0" rtl="0" algn="ctr">
              <a:spcBef>
                <a:spcPts val="2000"/>
              </a:spcBef>
              <a:spcAft>
                <a:spcPts val="0"/>
              </a:spcAft>
              <a:buSzPct val="25000"/>
              <a:buNone/>
            </a:pPr>
            <a:r>
              <a:rPr b="1" i="0" lang="pt-BR" sz="4000" u="none" cap="none" strike="noStrike">
                <a:solidFill>
                  <a:srgbClr val="0033CC"/>
                </a:solidFill>
                <a:latin typeface="Times New Roman"/>
                <a:ea typeface="Times New Roman"/>
                <a:cs typeface="Times New Roman"/>
                <a:sym typeface="Times New Roman"/>
              </a:rPr>
              <a:t>PFC-P&amp;D</a:t>
            </a:r>
          </a:p>
          <a:p>
            <a:pPr indent="0" lvl="0" marL="0" marR="0" rtl="0" algn="ctr">
              <a:spcBef>
                <a:spcPts val="1800"/>
              </a:spcBef>
              <a:spcAft>
                <a:spcPts val="0"/>
              </a:spcAft>
              <a:buNone/>
            </a:pPr>
            <a:r>
              <a:t/>
            </a:r>
            <a:endParaRPr b="1" i="1" sz="3600" u="none" cap="none" strike="noStrike">
              <a:solidFill>
                <a:srgbClr val="0033CC"/>
              </a:solidFill>
              <a:latin typeface="Times New Roman"/>
              <a:ea typeface="Times New Roman"/>
              <a:cs typeface="Times New Roman"/>
              <a:sym typeface="Times New Roman"/>
            </a:endParaRPr>
          </a:p>
          <a:p>
            <a:pPr indent="0" lvl="0" marL="0" marR="0" rtl="0" algn="ctr">
              <a:spcBef>
                <a:spcPts val="1800"/>
              </a:spcBef>
              <a:spcAft>
                <a:spcPts val="0"/>
              </a:spcAft>
              <a:buSzPct val="25000"/>
              <a:buNone/>
            </a:pPr>
            <a:r>
              <a:rPr b="1" i="1" lang="pt-BR" sz="3600" u="none" cap="none" strike="noStrike">
                <a:solidFill>
                  <a:srgbClr val="0033CC"/>
                </a:solidFill>
                <a:latin typeface="Times New Roman"/>
                <a:ea typeface="Times New Roman"/>
                <a:cs typeface="Times New Roman"/>
                <a:sym typeface="Times New Roman"/>
              </a:rPr>
              <a:t>CETELI / UFAM</a:t>
            </a:r>
          </a:p>
          <a:p>
            <a:pPr indent="0" lvl="0" marL="0" marR="0" rtl="0" algn="ctr">
              <a:spcBef>
                <a:spcPts val="1200"/>
              </a:spcBef>
              <a:buSzPct val="25000"/>
              <a:buNone/>
            </a:pPr>
            <a:r>
              <a:rPr b="1" i="1" lang="pt-BR" sz="2400" u="none" cap="none" strike="noStrike">
                <a:solidFill>
                  <a:srgbClr val="0033CC"/>
                </a:solidFill>
                <a:latin typeface="Times New Roman"/>
                <a:ea typeface="Times New Roman"/>
                <a:cs typeface="Times New Roman"/>
                <a:sym typeface="Times New Roman"/>
              </a:rPr>
              <a:t>Dezembro - 2016</a:t>
            </a: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2" name="Shape 152"/>
        <p:cNvGrpSpPr/>
        <p:nvPr/>
      </p:nvGrpSpPr>
      <p:grpSpPr>
        <a:xfrm>
          <a:off x="0" y="0"/>
          <a:ext cx="0" cy="0"/>
          <a:chOff x="0" y="0"/>
          <a:chExt cx="0" cy="0"/>
        </a:xfrm>
      </p:grpSpPr>
      <p:sp>
        <p:nvSpPr>
          <p:cNvPr id="153" name="Shape 153"/>
          <p:cNvSpPr txBox="1"/>
          <p:nvPr>
            <p:ph type="title"/>
          </p:nvPr>
        </p:nvSpPr>
        <p:spPr>
          <a:xfrm>
            <a:off x="1185975" y="274650"/>
            <a:ext cx="7500900" cy="963000"/>
          </a:xfrm>
          <a:prstGeom prst="rect">
            <a:avLst/>
          </a:prstGeom>
        </p:spPr>
        <p:txBody>
          <a:bodyPr anchorCtr="0" anchor="t" bIns="91425" lIns="91425" rIns="91425" tIns="91425">
            <a:noAutofit/>
          </a:bodyPr>
          <a:lstStyle/>
          <a:p>
            <a:pPr lvl="0" rtl="0" algn="l">
              <a:spcBef>
                <a:spcPts val="0"/>
              </a:spcBef>
              <a:buNone/>
            </a:pPr>
            <a:r>
              <a:rPr lang="pt-BR"/>
              <a:t>Tipos de dispositivos</a:t>
            </a:r>
          </a:p>
        </p:txBody>
      </p:sp>
      <p:pic>
        <p:nvPicPr>
          <p:cNvPr descr="Captura de Tela 2016-12-16 às 05.03.17.png" id="154" name="Shape 154"/>
          <p:cNvPicPr preferRelativeResize="0"/>
          <p:nvPr/>
        </p:nvPicPr>
        <p:blipFill>
          <a:blip r:embed="rId3">
            <a:alphaModFix/>
          </a:blip>
          <a:stretch>
            <a:fillRect/>
          </a:stretch>
        </p:blipFill>
        <p:spPr>
          <a:xfrm>
            <a:off x="1686750" y="1924374"/>
            <a:ext cx="6499350" cy="4598474"/>
          </a:xfrm>
          <a:prstGeom prst="rect">
            <a:avLst/>
          </a:prstGeom>
          <a:noFill/>
          <a:ln>
            <a:noFill/>
          </a:ln>
        </p:spPr>
      </p:pic>
      <p:sp>
        <p:nvSpPr>
          <p:cNvPr id="155" name="Shape 155"/>
          <p:cNvSpPr txBox="1"/>
          <p:nvPr>
            <p:ph idx="1" type="body"/>
          </p:nvPr>
        </p:nvSpPr>
        <p:spPr>
          <a:xfrm>
            <a:off x="1531750" y="1237650"/>
            <a:ext cx="6615300" cy="812100"/>
          </a:xfrm>
          <a:prstGeom prst="rect">
            <a:avLst/>
          </a:prstGeom>
        </p:spPr>
        <p:txBody>
          <a:bodyPr anchorCtr="0" anchor="t" bIns="91425" lIns="91425" rIns="91425" tIns="91425">
            <a:noAutofit/>
          </a:bodyPr>
          <a:lstStyle/>
          <a:p>
            <a:pPr lvl="0" rtl="0" algn="ctr">
              <a:spcBef>
                <a:spcPts val="0"/>
              </a:spcBef>
              <a:buNone/>
            </a:pPr>
            <a:r>
              <a:rPr lang="pt-BR"/>
              <a:t>Máquina de lavar</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5"/>
                                        </p:tgtEl>
                                        <p:attrNameLst>
                                          <p:attrName>style.visibility</p:attrName>
                                        </p:attrNameLst>
                                      </p:cBhvr>
                                      <p:to>
                                        <p:strVal val="visible"/>
                                      </p:to>
                                    </p:set>
                                    <p:animEffect filter="fade" transition="in">
                                      <p:cBhvr>
                                        <p:cTn dur="1000"/>
                                        <p:tgtEl>
                                          <p:spTgt spid="15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0" name="Shape 160"/>
        <p:cNvGrpSpPr/>
        <p:nvPr/>
      </p:nvGrpSpPr>
      <p:grpSpPr>
        <a:xfrm>
          <a:off x="0" y="0"/>
          <a:ext cx="0" cy="0"/>
          <a:chOff x="0" y="0"/>
          <a:chExt cx="0" cy="0"/>
        </a:xfrm>
      </p:grpSpPr>
      <p:sp>
        <p:nvSpPr>
          <p:cNvPr id="161" name="Shape 161"/>
          <p:cNvSpPr txBox="1"/>
          <p:nvPr>
            <p:ph type="title"/>
          </p:nvPr>
        </p:nvSpPr>
        <p:spPr>
          <a:xfrm>
            <a:off x="1185975" y="274650"/>
            <a:ext cx="7500900" cy="963000"/>
          </a:xfrm>
          <a:prstGeom prst="rect">
            <a:avLst/>
          </a:prstGeom>
        </p:spPr>
        <p:txBody>
          <a:bodyPr anchorCtr="0" anchor="t" bIns="91425" lIns="91425" rIns="91425" tIns="91425">
            <a:noAutofit/>
          </a:bodyPr>
          <a:lstStyle/>
          <a:p>
            <a:pPr lvl="0" rtl="0" algn="l">
              <a:spcBef>
                <a:spcPts val="0"/>
              </a:spcBef>
              <a:buNone/>
            </a:pPr>
            <a:r>
              <a:rPr lang="pt-BR"/>
              <a:t>Tipos de dispositivos</a:t>
            </a:r>
          </a:p>
        </p:txBody>
      </p:sp>
      <p:pic>
        <p:nvPicPr>
          <p:cNvPr descr="Captura de Tela 2016-12-16 às 05.08.32.png" id="162" name="Shape 162"/>
          <p:cNvPicPr preferRelativeResize="0"/>
          <p:nvPr/>
        </p:nvPicPr>
        <p:blipFill>
          <a:blip r:embed="rId3">
            <a:alphaModFix/>
          </a:blip>
          <a:stretch>
            <a:fillRect/>
          </a:stretch>
        </p:blipFill>
        <p:spPr>
          <a:xfrm>
            <a:off x="2163375" y="1502249"/>
            <a:ext cx="2039074" cy="4685750"/>
          </a:xfrm>
          <a:prstGeom prst="rect">
            <a:avLst/>
          </a:prstGeom>
          <a:noFill/>
          <a:ln>
            <a:noFill/>
          </a:ln>
        </p:spPr>
      </p:pic>
      <p:sp>
        <p:nvSpPr>
          <p:cNvPr id="163" name="Shape 163"/>
          <p:cNvSpPr txBox="1"/>
          <p:nvPr>
            <p:ph type="title"/>
          </p:nvPr>
        </p:nvSpPr>
        <p:spPr>
          <a:xfrm>
            <a:off x="4715850" y="2663900"/>
            <a:ext cx="3225000" cy="963000"/>
          </a:xfrm>
          <a:prstGeom prst="rect">
            <a:avLst/>
          </a:prstGeom>
        </p:spPr>
        <p:txBody>
          <a:bodyPr anchorCtr="0" anchor="t" bIns="91425" lIns="91425" rIns="91425" tIns="91425">
            <a:noAutofit/>
          </a:bodyPr>
          <a:lstStyle/>
          <a:p>
            <a:pPr lvl="0" rtl="0" algn="l">
              <a:spcBef>
                <a:spcPts val="0"/>
              </a:spcBef>
              <a:buNone/>
            </a:pPr>
            <a:r>
              <a:rPr lang="pt-BR"/>
              <a:t>Microondas</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3"/>
                                        </p:tgtEl>
                                        <p:attrNameLst>
                                          <p:attrName>style.visibility</p:attrName>
                                        </p:attrNameLst>
                                      </p:cBhvr>
                                      <p:to>
                                        <p:strVal val="visible"/>
                                      </p:to>
                                    </p:set>
                                    <p:animEffect filter="fade" transition="in">
                                      <p:cBhvr>
                                        <p:cTn dur="1000"/>
                                        <p:tgtEl>
                                          <p:spTgt spid="16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8" name="Shape 168"/>
        <p:cNvGrpSpPr/>
        <p:nvPr/>
      </p:nvGrpSpPr>
      <p:grpSpPr>
        <a:xfrm>
          <a:off x="0" y="0"/>
          <a:ext cx="0" cy="0"/>
          <a:chOff x="0" y="0"/>
          <a:chExt cx="0" cy="0"/>
        </a:xfrm>
      </p:grpSpPr>
      <p:sp>
        <p:nvSpPr>
          <p:cNvPr id="169" name="Shape 169"/>
          <p:cNvSpPr txBox="1"/>
          <p:nvPr>
            <p:ph type="title"/>
          </p:nvPr>
        </p:nvSpPr>
        <p:spPr>
          <a:xfrm>
            <a:off x="1185975" y="274650"/>
            <a:ext cx="7500900" cy="963000"/>
          </a:xfrm>
          <a:prstGeom prst="rect">
            <a:avLst/>
          </a:prstGeom>
        </p:spPr>
        <p:txBody>
          <a:bodyPr anchorCtr="0" anchor="t" bIns="91425" lIns="91425" rIns="91425" tIns="91425">
            <a:noAutofit/>
          </a:bodyPr>
          <a:lstStyle/>
          <a:p>
            <a:pPr lvl="0" rtl="0" algn="l">
              <a:spcBef>
                <a:spcPts val="0"/>
              </a:spcBef>
              <a:buNone/>
            </a:pPr>
            <a:r>
              <a:rPr lang="pt-BR"/>
              <a:t>Tipos de dispositivos</a:t>
            </a:r>
          </a:p>
        </p:txBody>
      </p:sp>
      <p:pic>
        <p:nvPicPr>
          <p:cNvPr descr="Captura de Tela 2016-12-16 às 05.20.24.png" id="170" name="Shape 170"/>
          <p:cNvPicPr preferRelativeResize="0"/>
          <p:nvPr/>
        </p:nvPicPr>
        <p:blipFill>
          <a:blip r:embed="rId3">
            <a:alphaModFix/>
          </a:blip>
          <a:stretch>
            <a:fillRect/>
          </a:stretch>
        </p:blipFill>
        <p:spPr>
          <a:xfrm>
            <a:off x="1894975" y="2060375"/>
            <a:ext cx="6211524" cy="4305300"/>
          </a:xfrm>
          <a:prstGeom prst="rect">
            <a:avLst/>
          </a:prstGeom>
          <a:noFill/>
          <a:ln>
            <a:noFill/>
          </a:ln>
        </p:spPr>
      </p:pic>
      <p:sp>
        <p:nvSpPr>
          <p:cNvPr id="171" name="Shape 171"/>
          <p:cNvSpPr txBox="1"/>
          <p:nvPr>
            <p:ph type="title"/>
          </p:nvPr>
        </p:nvSpPr>
        <p:spPr>
          <a:xfrm>
            <a:off x="2526624" y="1097375"/>
            <a:ext cx="4898700" cy="963000"/>
          </a:xfrm>
          <a:prstGeom prst="rect">
            <a:avLst/>
          </a:prstGeom>
        </p:spPr>
        <p:txBody>
          <a:bodyPr anchorCtr="0" anchor="t" bIns="91425" lIns="91425" rIns="91425" tIns="91425">
            <a:noAutofit/>
          </a:bodyPr>
          <a:lstStyle/>
          <a:p>
            <a:pPr lvl="0" rtl="0" algn="l">
              <a:spcBef>
                <a:spcPts val="0"/>
              </a:spcBef>
              <a:buNone/>
            </a:pPr>
            <a:r>
              <a:rPr lang="pt-BR"/>
              <a:t>Automóvel (central)</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1"/>
                                        </p:tgtEl>
                                        <p:attrNameLst>
                                          <p:attrName>style.visibility</p:attrName>
                                        </p:attrNameLst>
                                      </p:cBhvr>
                                      <p:to>
                                        <p:strVal val="visible"/>
                                      </p:to>
                                    </p:set>
                                    <p:animEffect filter="fade" transition="in">
                                      <p:cBhvr>
                                        <p:cTn dur="1000"/>
                                        <p:tgtEl>
                                          <p:spTgt spid="17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6" name="Shape 176"/>
        <p:cNvGrpSpPr/>
        <p:nvPr/>
      </p:nvGrpSpPr>
      <p:grpSpPr>
        <a:xfrm>
          <a:off x="0" y="0"/>
          <a:ext cx="0" cy="0"/>
          <a:chOff x="0" y="0"/>
          <a:chExt cx="0" cy="0"/>
        </a:xfrm>
      </p:grpSpPr>
      <p:sp>
        <p:nvSpPr>
          <p:cNvPr id="177" name="Shape 177"/>
          <p:cNvSpPr txBox="1"/>
          <p:nvPr>
            <p:ph type="title"/>
          </p:nvPr>
        </p:nvSpPr>
        <p:spPr>
          <a:xfrm>
            <a:off x="1185975" y="274650"/>
            <a:ext cx="7500900" cy="963000"/>
          </a:xfrm>
          <a:prstGeom prst="rect">
            <a:avLst/>
          </a:prstGeom>
        </p:spPr>
        <p:txBody>
          <a:bodyPr anchorCtr="0" anchor="t" bIns="91425" lIns="91425" rIns="91425" tIns="91425">
            <a:noAutofit/>
          </a:bodyPr>
          <a:lstStyle/>
          <a:p>
            <a:pPr lvl="0" rtl="0" algn="l">
              <a:spcBef>
                <a:spcPts val="0"/>
              </a:spcBef>
              <a:buNone/>
            </a:pPr>
            <a:r>
              <a:rPr lang="pt-BR"/>
              <a:t>Tipos de componentes</a:t>
            </a:r>
          </a:p>
        </p:txBody>
      </p:sp>
      <p:pic>
        <p:nvPicPr>
          <p:cNvPr descr="Resultado de imagem para thru hole" id="178" name="Shape 178"/>
          <p:cNvPicPr preferRelativeResize="0"/>
          <p:nvPr/>
        </p:nvPicPr>
        <p:blipFill>
          <a:blip r:embed="rId3">
            <a:alphaModFix/>
          </a:blip>
          <a:stretch>
            <a:fillRect/>
          </a:stretch>
        </p:blipFill>
        <p:spPr>
          <a:xfrm>
            <a:off x="3104475" y="1960875"/>
            <a:ext cx="3175000" cy="1905000"/>
          </a:xfrm>
          <a:prstGeom prst="rect">
            <a:avLst/>
          </a:prstGeom>
          <a:noFill/>
          <a:ln>
            <a:noFill/>
          </a:ln>
        </p:spPr>
      </p:pic>
      <p:sp>
        <p:nvSpPr>
          <p:cNvPr id="179" name="Shape 179"/>
          <p:cNvSpPr txBox="1"/>
          <p:nvPr/>
        </p:nvSpPr>
        <p:spPr>
          <a:xfrm>
            <a:off x="2461237" y="1295662"/>
            <a:ext cx="5079900" cy="607200"/>
          </a:xfrm>
          <a:prstGeom prst="rect">
            <a:avLst/>
          </a:prstGeom>
          <a:noFill/>
          <a:ln>
            <a:noFill/>
          </a:ln>
        </p:spPr>
        <p:txBody>
          <a:bodyPr anchorCtr="0" anchor="t" bIns="91425" lIns="91425" rIns="91425" tIns="91425">
            <a:noAutofit/>
          </a:bodyPr>
          <a:lstStyle/>
          <a:p>
            <a:pPr lvl="0">
              <a:spcBef>
                <a:spcPts val="0"/>
              </a:spcBef>
              <a:buNone/>
            </a:pPr>
            <a:r>
              <a:rPr lang="pt-BR" sz="2400"/>
              <a:t>Thru Hole - Através do buraco</a:t>
            </a:r>
          </a:p>
        </p:txBody>
      </p:sp>
      <p:pic>
        <p:nvPicPr>
          <p:cNvPr descr="Imagem relacionada" id="180" name="Shape 180"/>
          <p:cNvPicPr preferRelativeResize="0"/>
          <p:nvPr/>
        </p:nvPicPr>
        <p:blipFill>
          <a:blip r:embed="rId4">
            <a:alphaModFix/>
          </a:blip>
          <a:stretch>
            <a:fillRect/>
          </a:stretch>
        </p:blipFill>
        <p:spPr>
          <a:xfrm>
            <a:off x="1455850" y="4075517"/>
            <a:ext cx="7090674" cy="2685282"/>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5" name="Shape 185"/>
        <p:cNvGrpSpPr/>
        <p:nvPr/>
      </p:nvGrpSpPr>
      <p:grpSpPr>
        <a:xfrm>
          <a:off x="0" y="0"/>
          <a:ext cx="0" cy="0"/>
          <a:chOff x="0" y="0"/>
          <a:chExt cx="0" cy="0"/>
        </a:xfrm>
      </p:grpSpPr>
      <p:pic>
        <p:nvPicPr>
          <p:cNvPr descr="Resultado de imagem para thru hole" id="186" name="Shape 186"/>
          <p:cNvPicPr preferRelativeResize="0"/>
          <p:nvPr/>
        </p:nvPicPr>
        <p:blipFill>
          <a:blip r:embed="rId3">
            <a:alphaModFix/>
          </a:blip>
          <a:stretch>
            <a:fillRect/>
          </a:stretch>
        </p:blipFill>
        <p:spPr>
          <a:xfrm>
            <a:off x="1185975" y="1290251"/>
            <a:ext cx="2276637" cy="2762300"/>
          </a:xfrm>
          <a:prstGeom prst="rect">
            <a:avLst/>
          </a:prstGeom>
          <a:noFill/>
          <a:ln>
            <a:noFill/>
          </a:ln>
        </p:spPr>
      </p:pic>
      <p:sp>
        <p:nvSpPr>
          <p:cNvPr id="187" name="Shape 187"/>
          <p:cNvSpPr txBox="1"/>
          <p:nvPr>
            <p:ph type="title"/>
          </p:nvPr>
        </p:nvSpPr>
        <p:spPr>
          <a:xfrm>
            <a:off x="1185975" y="274650"/>
            <a:ext cx="7500900" cy="963000"/>
          </a:xfrm>
          <a:prstGeom prst="rect">
            <a:avLst/>
          </a:prstGeom>
        </p:spPr>
        <p:txBody>
          <a:bodyPr anchorCtr="0" anchor="t" bIns="91425" lIns="91425" rIns="91425" tIns="91425">
            <a:noAutofit/>
          </a:bodyPr>
          <a:lstStyle/>
          <a:p>
            <a:pPr lvl="0" rtl="0" algn="l">
              <a:spcBef>
                <a:spcPts val="0"/>
              </a:spcBef>
              <a:buNone/>
            </a:pPr>
            <a:r>
              <a:rPr lang="pt-BR"/>
              <a:t>Tipos de componentes</a:t>
            </a:r>
          </a:p>
        </p:txBody>
      </p:sp>
      <p:pic>
        <p:nvPicPr>
          <p:cNvPr descr="Resultado de imagem para thru hole" id="188" name="Shape 188"/>
          <p:cNvPicPr preferRelativeResize="0"/>
          <p:nvPr/>
        </p:nvPicPr>
        <p:blipFill>
          <a:blip r:embed="rId4">
            <a:alphaModFix/>
          </a:blip>
          <a:stretch>
            <a:fillRect/>
          </a:stretch>
        </p:blipFill>
        <p:spPr>
          <a:xfrm>
            <a:off x="5621749" y="1173100"/>
            <a:ext cx="2639199" cy="2639200"/>
          </a:xfrm>
          <a:prstGeom prst="rect">
            <a:avLst/>
          </a:prstGeom>
          <a:noFill/>
          <a:ln>
            <a:noFill/>
          </a:ln>
        </p:spPr>
      </p:pic>
      <p:pic>
        <p:nvPicPr>
          <p:cNvPr descr="Resultado de imagem para thru hole" id="189" name="Shape 189"/>
          <p:cNvPicPr preferRelativeResize="0"/>
          <p:nvPr/>
        </p:nvPicPr>
        <p:blipFill>
          <a:blip r:embed="rId5">
            <a:alphaModFix/>
          </a:blip>
          <a:stretch>
            <a:fillRect/>
          </a:stretch>
        </p:blipFill>
        <p:spPr>
          <a:xfrm>
            <a:off x="3640799" y="4128750"/>
            <a:ext cx="3002600" cy="24421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94" name="Shape 194"/>
        <p:cNvGrpSpPr/>
        <p:nvPr/>
      </p:nvGrpSpPr>
      <p:grpSpPr>
        <a:xfrm>
          <a:off x="0" y="0"/>
          <a:ext cx="0" cy="0"/>
          <a:chOff x="0" y="0"/>
          <a:chExt cx="0" cy="0"/>
        </a:xfrm>
      </p:grpSpPr>
      <p:sp>
        <p:nvSpPr>
          <p:cNvPr id="195" name="Shape 195"/>
          <p:cNvSpPr txBox="1"/>
          <p:nvPr>
            <p:ph type="title"/>
          </p:nvPr>
        </p:nvSpPr>
        <p:spPr>
          <a:xfrm>
            <a:off x="1185975" y="274650"/>
            <a:ext cx="7500900" cy="963000"/>
          </a:xfrm>
          <a:prstGeom prst="rect">
            <a:avLst/>
          </a:prstGeom>
        </p:spPr>
        <p:txBody>
          <a:bodyPr anchorCtr="0" anchor="t" bIns="91425" lIns="91425" rIns="91425" tIns="91425">
            <a:noAutofit/>
          </a:bodyPr>
          <a:lstStyle/>
          <a:p>
            <a:pPr lvl="0" rtl="0" algn="l">
              <a:spcBef>
                <a:spcPts val="0"/>
              </a:spcBef>
              <a:buNone/>
            </a:pPr>
            <a:r>
              <a:rPr lang="pt-BR"/>
              <a:t>Tipos de componentes</a:t>
            </a:r>
          </a:p>
        </p:txBody>
      </p:sp>
      <p:pic>
        <p:nvPicPr>
          <p:cNvPr descr="Imagem relacionada" id="196" name="Shape 196"/>
          <p:cNvPicPr preferRelativeResize="0"/>
          <p:nvPr/>
        </p:nvPicPr>
        <p:blipFill>
          <a:blip r:embed="rId3">
            <a:alphaModFix/>
          </a:blip>
          <a:stretch>
            <a:fillRect/>
          </a:stretch>
        </p:blipFill>
        <p:spPr>
          <a:xfrm>
            <a:off x="1419750" y="2576000"/>
            <a:ext cx="6121400" cy="2654300"/>
          </a:xfrm>
          <a:prstGeom prst="rect">
            <a:avLst/>
          </a:prstGeom>
          <a:noFill/>
          <a:ln>
            <a:noFill/>
          </a:ln>
        </p:spPr>
      </p:pic>
      <p:sp>
        <p:nvSpPr>
          <p:cNvPr id="197" name="Shape 197"/>
          <p:cNvSpPr txBox="1"/>
          <p:nvPr/>
        </p:nvSpPr>
        <p:spPr>
          <a:xfrm>
            <a:off x="2461237" y="1295662"/>
            <a:ext cx="5079900" cy="607200"/>
          </a:xfrm>
          <a:prstGeom prst="rect">
            <a:avLst/>
          </a:prstGeom>
          <a:noFill/>
          <a:ln>
            <a:noFill/>
          </a:ln>
        </p:spPr>
        <p:txBody>
          <a:bodyPr anchorCtr="0" anchor="t" bIns="91425" lIns="91425" rIns="91425" tIns="91425">
            <a:noAutofit/>
          </a:bodyPr>
          <a:lstStyle/>
          <a:p>
            <a:pPr lvl="0" rtl="0">
              <a:spcBef>
                <a:spcPts val="0"/>
              </a:spcBef>
              <a:buNone/>
            </a:pPr>
            <a:r>
              <a:rPr lang="pt-BR" sz="2400"/>
              <a:t>SMD</a:t>
            </a:r>
            <a:r>
              <a:rPr lang="pt-BR" sz="2400"/>
              <a:t> - Surface </a:t>
            </a:r>
            <a:r>
              <a:rPr lang="pt-BR" sz="2400"/>
              <a:t>Mounted</a:t>
            </a:r>
            <a:r>
              <a:rPr lang="pt-BR" sz="2400"/>
              <a:t> Device</a:t>
            </a: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02" name="Shape 202"/>
        <p:cNvGrpSpPr/>
        <p:nvPr/>
      </p:nvGrpSpPr>
      <p:grpSpPr>
        <a:xfrm>
          <a:off x="0" y="0"/>
          <a:ext cx="0" cy="0"/>
          <a:chOff x="0" y="0"/>
          <a:chExt cx="0" cy="0"/>
        </a:xfrm>
      </p:grpSpPr>
      <p:pic>
        <p:nvPicPr>
          <p:cNvPr id="203" name="Shape 203"/>
          <p:cNvPicPr preferRelativeResize="0"/>
          <p:nvPr/>
        </p:nvPicPr>
        <p:blipFill>
          <a:blip r:embed="rId3">
            <a:alphaModFix/>
          </a:blip>
          <a:stretch>
            <a:fillRect/>
          </a:stretch>
        </p:blipFill>
        <p:spPr>
          <a:xfrm>
            <a:off x="1377025" y="1237661"/>
            <a:ext cx="1716800" cy="1716800"/>
          </a:xfrm>
          <a:prstGeom prst="rect">
            <a:avLst/>
          </a:prstGeom>
          <a:noFill/>
          <a:ln>
            <a:noFill/>
          </a:ln>
        </p:spPr>
      </p:pic>
      <p:sp>
        <p:nvSpPr>
          <p:cNvPr id="204" name="Shape 204"/>
          <p:cNvSpPr txBox="1"/>
          <p:nvPr>
            <p:ph type="title"/>
          </p:nvPr>
        </p:nvSpPr>
        <p:spPr>
          <a:xfrm>
            <a:off x="1185975" y="274650"/>
            <a:ext cx="7500900" cy="963000"/>
          </a:xfrm>
          <a:prstGeom prst="rect">
            <a:avLst/>
          </a:prstGeom>
        </p:spPr>
        <p:txBody>
          <a:bodyPr anchorCtr="0" anchor="t" bIns="91425" lIns="91425" rIns="91425" tIns="91425">
            <a:noAutofit/>
          </a:bodyPr>
          <a:lstStyle/>
          <a:p>
            <a:pPr lvl="0" rtl="0" algn="l">
              <a:spcBef>
                <a:spcPts val="0"/>
              </a:spcBef>
              <a:buNone/>
            </a:pPr>
            <a:r>
              <a:rPr lang="pt-BR"/>
              <a:t>Tipos de componentes</a:t>
            </a:r>
          </a:p>
        </p:txBody>
      </p:sp>
      <p:pic>
        <p:nvPicPr>
          <p:cNvPr descr="Captura de Tela 2016-12-16 às 05.59.01.png" id="205" name="Shape 205"/>
          <p:cNvPicPr preferRelativeResize="0"/>
          <p:nvPr/>
        </p:nvPicPr>
        <p:blipFill>
          <a:blip r:embed="rId4">
            <a:alphaModFix/>
          </a:blip>
          <a:stretch>
            <a:fillRect/>
          </a:stretch>
        </p:blipFill>
        <p:spPr>
          <a:xfrm>
            <a:off x="4946025" y="1237650"/>
            <a:ext cx="3033474" cy="1945999"/>
          </a:xfrm>
          <a:prstGeom prst="rect">
            <a:avLst/>
          </a:prstGeom>
          <a:noFill/>
          <a:ln>
            <a:noFill/>
          </a:ln>
        </p:spPr>
      </p:pic>
      <p:pic>
        <p:nvPicPr>
          <p:cNvPr descr="Resultado de imagem para smd" id="206" name="Shape 206"/>
          <p:cNvPicPr preferRelativeResize="0"/>
          <p:nvPr/>
        </p:nvPicPr>
        <p:blipFill>
          <a:blip r:embed="rId5">
            <a:alphaModFix/>
          </a:blip>
          <a:stretch>
            <a:fillRect/>
          </a:stretch>
        </p:blipFill>
        <p:spPr>
          <a:xfrm>
            <a:off x="1493050" y="3758700"/>
            <a:ext cx="2212099" cy="2212099"/>
          </a:xfrm>
          <a:prstGeom prst="rect">
            <a:avLst/>
          </a:prstGeom>
          <a:noFill/>
          <a:ln>
            <a:noFill/>
          </a:ln>
        </p:spPr>
      </p:pic>
      <p:pic>
        <p:nvPicPr>
          <p:cNvPr descr="Resultado de imagem para smd" id="207" name="Shape 207"/>
          <p:cNvPicPr preferRelativeResize="0"/>
          <p:nvPr/>
        </p:nvPicPr>
        <p:blipFill>
          <a:blip r:embed="rId6">
            <a:alphaModFix/>
          </a:blip>
          <a:stretch>
            <a:fillRect/>
          </a:stretch>
        </p:blipFill>
        <p:spPr>
          <a:xfrm>
            <a:off x="5079025" y="3571575"/>
            <a:ext cx="2586350" cy="25863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12" name="Shape 212"/>
        <p:cNvGrpSpPr/>
        <p:nvPr/>
      </p:nvGrpSpPr>
      <p:grpSpPr>
        <a:xfrm>
          <a:off x="0" y="0"/>
          <a:ext cx="0" cy="0"/>
          <a:chOff x="0" y="0"/>
          <a:chExt cx="0" cy="0"/>
        </a:xfrm>
      </p:grpSpPr>
      <p:sp>
        <p:nvSpPr>
          <p:cNvPr id="213" name="Shape 213"/>
          <p:cNvSpPr txBox="1"/>
          <p:nvPr>
            <p:ph type="title"/>
          </p:nvPr>
        </p:nvSpPr>
        <p:spPr>
          <a:xfrm>
            <a:off x="1185975" y="274650"/>
            <a:ext cx="7500900" cy="963000"/>
          </a:xfrm>
          <a:prstGeom prst="rect">
            <a:avLst/>
          </a:prstGeom>
        </p:spPr>
        <p:txBody>
          <a:bodyPr anchorCtr="0" anchor="t" bIns="91425" lIns="91425" rIns="91425" tIns="91425">
            <a:noAutofit/>
          </a:bodyPr>
          <a:lstStyle/>
          <a:p>
            <a:pPr lvl="0" rtl="0" algn="l">
              <a:spcBef>
                <a:spcPts val="0"/>
              </a:spcBef>
              <a:buNone/>
            </a:pPr>
            <a:r>
              <a:rPr lang="pt-BR"/>
              <a:t>Tipos de placas</a:t>
            </a:r>
          </a:p>
        </p:txBody>
      </p:sp>
      <p:pic>
        <p:nvPicPr>
          <p:cNvPr descr="Resultado de imagem para placa de fenolite" id="214" name="Shape 214"/>
          <p:cNvPicPr preferRelativeResize="0"/>
          <p:nvPr/>
        </p:nvPicPr>
        <p:blipFill>
          <a:blip r:embed="rId3">
            <a:alphaModFix/>
          </a:blip>
          <a:stretch>
            <a:fillRect/>
          </a:stretch>
        </p:blipFill>
        <p:spPr>
          <a:xfrm>
            <a:off x="1508250" y="2917725"/>
            <a:ext cx="2887574" cy="3190050"/>
          </a:xfrm>
          <a:prstGeom prst="rect">
            <a:avLst/>
          </a:prstGeom>
          <a:noFill/>
          <a:ln>
            <a:noFill/>
          </a:ln>
        </p:spPr>
      </p:pic>
      <p:pic>
        <p:nvPicPr>
          <p:cNvPr descr="Resultado de imagem para placa de fenolite" id="215" name="Shape 215"/>
          <p:cNvPicPr preferRelativeResize="0"/>
          <p:nvPr/>
        </p:nvPicPr>
        <p:blipFill>
          <a:blip r:embed="rId4">
            <a:alphaModFix/>
          </a:blip>
          <a:stretch>
            <a:fillRect/>
          </a:stretch>
        </p:blipFill>
        <p:spPr>
          <a:xfrm rot="-5400000">
            <a:off x="4702149" y="3665899"/>
            <a:ext cx="3632700" cy="1560400"/>
          </a:xfrm>
          <a:prstGeom prst="rect">
            <a:avLst/>
          </a:prstGeom>
          <a:noFill/>
          <a:ln>
            <a:noFill/>
          </a:ln>
        </p:spPr>
      </p:pic>
      <p:sp>
        <p:nvSpPr>
          <p:cNvPr id="216" name="Shape 216"/>
          <p:cNvSpPr txBox="1"/>
          <p:nvPr/>
        </p:nvSpPr>
        <p:spPr>
          <a:xfrm>
            <a:off x="1623312" y="1463237"/>
            <a:ext cx="5079900" cy="607200"/>
          </a:xfrm>
          <a:prstGeom prst="rect">
            <a:avLst/>
          </a:prstGeom>
          <a:noFill/>
          <a:ln>
            <a:noFill/>
          </a:ln>
        </p:spPr>
        <p:txBody>
          <a:bodyPr anchorCtr="0" anchor="t" bIns="91425" lIns="91425" rIns="91425" tIns="91425">
            <a:noAutofit/>
          </a:bodyPr>
          <a:lstStyle/>
          <a:p>
            <a:pPr lvl="0" rtl="0">
              <a:spcBef>
                <a:spcPts val="0"/>
              </a:spcBef>
              <a:buNone/>
            </a:pPr>
            <a:r>
              <a:rPr lang="pt-BR" sz="2400"/>
              <a:t>Placas de Fenolite</a:t>
            </a: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21" name="Shape 221"/>
        <p:cNvGrpSpPr/>
        <p:nvPr/>
      </p:nvGrpSpPr>
      <p:grpSpPr>
        <a:xfrm>
          <a:off x="0" y="0"/>
          <a:ext cx="0" cy="0"/>
          <a:chOff x="0" y="0"/>
          <a:chExt cx="0" cy="0"/>
        </a:xfrm>
      </p:grpSpPr>
      <p:sp>
        <p:nvSpPr>
          <p:cNvPr id="222" name="Shape 222"/>
          <p:cNvSpPr txBox="1"/>
          <p:nvPr>
            <p:ph type="title"/>
          </p:nvPr>
        </p:nvSpPr>
        <p:spPr>
          <a:xfrm>
            <a:off x="1185975" y="274650"/>
            <a:ext cx="7500900" cy="963000"/>
          </a:xfrm>
          <a:prstGeom prst="rect">
            <a:avLst/>
          </a:prstGeom>
        </p:spPr>
        <p:txBody>
          <a:bodyPr anchorCtr="0" anchor="t" bIns="91425" lIns="91425" rIns="91425" tIns="91425">
            <a:noAutofit/>
          </a:bodyPr>
          <a:lstStyle/>
          <a:p>
            <a:pPr lvl="0" rtl="0" algn="l">
              <a:spcBef>
                <a:spcPts val="0"/>
              </a:spcBef>
              <a:buNone/>
            </a:pPr>
            <a:r>
              <a:rPr lang="pt-BR"/>
              <a:t>Tipos de placas</a:t>
            </a:r>
          </a:p>
        </p:txBody>
      </p:sp>
      <p:pic>
        <p:nvPicPr>
          <p:cNvPr descr="Resultado de imagem para placa de circuito  fibra de vidro" id="223" name="Shape 223"/>
          <p:cNvPicPr preferRelativeResize="0"/>
          <p:nvPr/>
        </p:nvPicPr>
        <p:blipFill>
          <a:blip r:embed="rId3">
            <a:alphaModFix/>
          </a:blip>
          <a:stretch>
            <a:fillRect/>
          </a:stretch>
        </p:blipFill>
        <p:spPr>
          <a:xfrm>
            <a:off x="1185975" y="2556787"/>
            <a:ext cx="4380075" cy="2812400"/>
          </a:xfrm>
          <a:prstGeom prst="rect">
            <a:avLst/>
          </a:prstGeom>
          <a:noFill/>
          <a:ln>
            <a:noFill/>
          </a:ln>
        </p:spPr>
      </p:pic>
      <p:pic>
        <p:nvPicPr>
          <p:cNvPr descr="Resultado de imagem para placa de circuito  fibra de vidro" id="224" name="Shape 224"/>
          <p:cNvPicPr preferRelativeResize="0"/>
          <p:nvPr/>
        </p:nvPicPr>
        <p:blipFill>
          <a:blip r:embed="rId4">
            <a:alphaModFix/>
          </a:blip>
          <a:stretch>
            <a:fillRect/>
          </a:stretch>
        </p:blipFill>
        <p:spPr>
          <a:xfrm rot="-5400000">
            <a:off x="5244274" y="2614700"/>
            <a:ext cx="3747324" cy="2696554"/>
          </a:xfrm>
          <a:prstGeom prst="rect">
            <a:avLst/>
          </a:prstGeom>
          <a:noFill/>
          <a:ln>
            <a:noFill/>
          </a:ln>
        </p:spPr>
      </p:pic>
      <p:sp>
        <p:nvSpPr>
          <p:cNvPr id="225" name="Shape 225"/>
          <p:cNvSpPr txBox="1"/>
          <p:nvPr/>
        </p:nvSpPr>
        <p:spPr>
          <a:xfrm>
            <a:off x="1623312" y="1463237"/>
            <a:ext cx="5079900" cy="607200"/>
          </a:xfrm>
          <a:prstGeom prst="rect">
            <a:avLst/>
          </a:prstGeom>
          <a:noFill/>
          <a:ln>
            <a:noFill/>
          </a:ln>
        </p:spPr>
        <p:txBody>
          <a:bodyPr anchorCtr="0" anchor="t" bIns="91425" lIns="91425" rIns="91425" tIns="91425">
            <a:noAutofit/>
          </a:bodyPr>
          <a:lstStyle/>
          <a:p>
            <a:pPr lvl="0" rtl="0">
              <a:spcBef>
                <a:spcPts val="0"/>
              </a:spcBef>
              <a:buNone/>
            </a:pPr>
            <a:r>
              <a:rPr lang="pt-BR" sz="2400"/>
              <a:t>Placas de Fibra</a:t>
            </a: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30" name="Shape 230"/>
        <p:cNvGrpSpPr/>
        <p:nvPr/>
      </p:nvGrpSpPr>
      <p:grpSpPr>
        <a:xfrm>
          <a:off x="0" y="0"/>
          <a:ext cx="0" cy="0"/>
          <a:chOff x="0" y="0"/>
          <a:chExt cx="0" cy="0"/>
        </a:xfrm>
      </p:grpSpPr>
      <p:sp>
        <p:nvSpPr>
          <p:cNvPr id="231" name="Shape 231"/>
          <p:cNvSpPr txBox="1"/>
          <p:nvPr>
            <p:ph type="title"/>
          </p:nvPr>
        </p:nvSpPr>
        <p:spPr>
          <a:xfrm>
            <a:off x="1185975" y="274650"/>
            <a:ext cx="7500900" cy="963000"/>
          </a:xfrm>
          <a:prstGeom prst="rect">
            <a:avLst/>
          </a:prstGeom>
        </p:spPr>
        <p:txBody>
          <a:bodyPr anchorCtr="0" anchor="t" bIns="91425" lIns="91425" rIns="91425" tIns="91425">
            <a:noAutofit/>
          </a:bodyPr>
          <a:lstStyle/>
          <a:p>
            <a:pPr lvl="0" rtl="0" algn="l">
              <a:spcBef>
                <a:spcPts val="0"/>
              </a:spcBef>
              <a:buNone/>
            </a:pPr>
            <a:r>
              <a:rPr lang="pt-BR"/>
              <a:t>Tipos de placas</a:t>
            </a:r>
          </a:p>
        </p:txBody>
      </p:sp>
      <p:sp>
        <p:nvSpPr>
          <p:cNvPr id="232" name="Shape 232"/>
          <p:cNvSpPr txBox="1"/>
          <p:nvPr/>
        </p:nvSpPr>
        <p:spPr>
          <a:xfrm>
            <a:off x="1623312" y="1463237"/>
            <a:ext cx="5079900" cy="607200"/>
          </a:xfrm>
          <a:prstGeom prst="rect">
            <a:avLst/>
          </a:prstGeom>
          <a:noFill/>
          <a:ln>
            <a:noFill/>
          </a:ln>
        </p:spPr>
        <p:txBody>
          <a:bodyPr anchorCtr="0" anchor="t" bIns="91425" lIns="91425" rIns="91425" tIns="91425">
            <a:noAutofit/>
          </a:bodyPr>
          <a:lstStyle/>
          <a:p>
            <a:pPr lvl="0" rtl="0">
              <a:spcBef>
                <a:spcPts val="0"/>
              </a:spcBef>
              <a:buNone/>
            </a:pPr>
            <a:r>
              <a:rPr lang="pt-BR" sz="2400"/>
              <a:t>Placas </a:t>
            </a:r>
            <a:r>
              <a:rPr lang="pt-BR" sz="2400"/>
              <a:t>Flexíveis</a:t>
            </a:r>
          </a:p>
        </p:txBody>
      </p:sp>
      <p:pic>
        <p:nvPicPr>
          <p:cNvPr descr="Captura de Tela 2016-12-16 às 06.59.13.png" id="233" name="Shape 233"/>
          <p:cNvPicPr preferRelativeResize="0"/>
          <p:nvPr/>
        </p:nvPicPr>
        <p:blipFill>
          <a:blip r:embed="rId3">
            <a:alphaModFix/>
          </a:blip>
          <a:stretch>
            <a:fillRect/>
          </a:stretch>
        </p:blipFill>
        <p:spPr>
          <a:xfrm>
            <a:off x="1557550" y="2296050"/>
            <a:ext cx="3152775" cy="1819275"/>
          </a:xfrm>
          <a:prstGeom prst="rect">
            <a:avLst/>
          </a:prstGeom>
          <a:noFill/>
          <a:ln>
            <a:noFill/>
          </a:ln>
        </p:spPr>
      </p:pic>
      <p:pic>
        <p:nvPicPr>
          <p:cNvPr descr="Captura de Tela 2016-12-16 às 06.59.00.png" id="234" name="Shape 234"/>
          <p:cNvPicPr preferRelativeResize="0"/>
          <p:nvPr/>
        </p:nvPicPr>
        <p:blipFill>
          <a:blip r:embed="rId4">
            <a:alphaModFix/>
          </a:blip>
          <a:stretch>
            <a:fillRect/>
          </a:stretch>
        </p:blipFill>
        <p:spPr>
          <a:xfrm>
            <a:off x="5179875" y="2296050"/>
            <a:ext cx="1628775" cy="1704975"/>
          </a:xfrm>
          <a:prstGeom prst="rect">
            <a:avLst/>
          </a:prstGeom>
          <a:noFill/>
          <a:ln>
            <a:noFill/>
          </a:ln>
        </p:spPr>
      </p:pic>
      <p:pic>
        <p:nvPicPr>
          <p:cNvPr descr="Captura de Tela 2016-12-16 às 06.58.45.png" id="235" name="Shape 235"/>
          <p:cNvPicPr preferRelativeResize="0"/>
          <p:nvPr/>
        </p:nvPicPr>
        <p:blipFill>
          <a:blip r:embed="rId5">
            <a:alphaModFix/>
          </a:blip>
          <a:stretch>
            <a:fillRect/>
          </a:stretch>
        </p:blipFill>
        <p:spPr>
          <a:xfrm>
            <a:off x="3045099" y="4340925"/>
            <a:ext cx="2794525" cy="22982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7" name="Shape 97"/>
        <p:cNvGrpSpPr/>
        <p:nvPr/>
      </p:nvGrpSpPr>
      <p:grpSpPr>
        <a:xfrm>
          <a:off x="0" y="0"/>
          <a:ext cx="0" cy="0"/>
          <a:chOff x="0" y="0"/>
          <a:chExt cx="0" cy="0"/>
        </a:xfrm>
      </p:grpSpPr>
      <p:sp>
        <p:nvSpPr>
          <p:cNvPr id="98" name="Shape 98"/>
          <p:cNvSpPr txBox="1"/>
          <p:nvPr>
            <p:ph idx="1" type="subTitle"/>
          </p:nvPr>
        </p:nvSpPr>
        <p:spPr>
          <a:xfrm>
            <a:off x="1255575" y="1823650"/>
            <a:ext cx="7632900" cy="4557300"/>
          </a:xfrm>
          <a:prstGeom prst="rect">
            <a:avLst/>
          </a:prstGeom>
        </p:spPr>
        <p:txBody>
          <a:bodyPr anchorCtr="0" anchor="t" bIns="91425" lIns="91425" rIns="91425" tIns="91425">
            <a:noAutofit/>
          </a:bodyPr>
          <a:lstStyle/>
          <a:p>
            <a:pPr lvl="0" rtl="0" algn="l">
              <a:spcBef>
                <a:spcPts val="0"/>
              </a:spcBef>
              <a:buNone/>
            </a:pPr>
            <a:r>
              <a:rPr lang="pt-BR"/>
              <a:t>Nome: Washington Pinto Lisboa </a:t>
            </a:r>
          </a:p>
          <a:p>
            <a:pPr lvl="0" rtl="0" algn="l">
              <a:spcBef>
                <a:spcPts val="0"/>
              </a:spcBef>
              <a:buNone/>
            </a:pPr>
            <a:r>
              <a:rPr lang="pt-BR"/>
              <a:t>Formação: Engenharia Elétrica - 2006</a:t>
            </a:r>
          </a:p>
          <a:p>
            <a:pPr lvl="0" rtl="0" algn="l">
              <a:spcBef>
                <a:spcPts val="0"/>
              </a:spcBef>
              <a:buNone/>
            </a:pPr>
            <a:r>
              <a:t/>
            </a:r>
            <a:endParaRPr/>
          </a:p>
          <a:p>
            <a:pPr lvl="0" rtl="0" algn="l">
              <a:spcBef>
                <a:spcPts val="0"/>
              </a:spcBef>
              <a:buNone/>
            </a:pPr>
            <a:r>
              <a:rPr lang="pt-BR"/>
              <a:t>"</a:t>
            </a:r>
            <a:r>
              <a:rPr i="1" lang="pt-BR"/>
              <a:t>Existe um abismo enorme entre o </a:t>
            </a:r>
            <a:r>
              <a:rPr b="1" i="1" lang="pt-BR"/>
              <a:t>saber</a:t>
            </a:r>
            <a:r>
              <a:rPr i="1" lang="pt-BR"/>
              <a:t> e o </a:t>
            </a:r>
            <a:r>
              <a:rPr b="1" i="1" lang="pt-BR"/>
              <a:t>fazer</a:t>
            </a:r>
            <a:r>
              <a:rPr lang="pt-BR"/>
              <a:t>"</a:t>
            </a:r>
          </a:p>
          <a:p>
            <a:pPr lvl="0" rtl="0" algn="l">
              <a:spcBef>
                <a:spcPts val="0"/>
              </a:spcBef>
              <a:buNone/>
            </a:pPr>
            <a:r>
              <a:t/>
            </a:r>
            <a:endParaRPr/>
          </a:p>
          <a:p>
            <a:pPr lvl="0" algn="l">
              <a:spcBef>
                <a:spcPts val="0"/>
              </a:spcBef>
              <a:buNone/>
            </a:pPr>
            <a:r>
              <a:rPr lang="pt-BR"/>
              <a:t>"Nossa função é criar uma ponte para facilitar a travessia"</a:t>
            </a:r>
          </a:p>
        </p:txBody>
      </p:sp>
      <p:sp>
        <p:nvSpPr>
          <p:cNvPr id="99" name="Shape 99"/>
          <p:cNvSpPr txBox="1"/>
          <p:nvPr/>
        </p:nvSpPr>
        <p:spPr>
          <a:xfrm>
            <a:off x="1051432" y="634618"/>
            <a:ext cx="7632900" cy="708000"/>
          </a:xfrm>
          <a:prstGeom prst="rect">
            <a:avLst/>
          </a:prstGeom>
          <a:noFill/>
          <a:ln>
            <a:noFill/>
          </a:ln>
        </p:spPr>
        <p:txBody>
          <a:bodyPr anchorCtr="0" anchor="t" bIns="45700" lIns="91425" rIns="91425" tIns="45700">
            <a:noAutofit/>
          </a:bodyPr>
          <a:lstStyle/>
          <a:p>
            <a:pPr indent="0" lvl="0" marL="0" marR="0" rtl="0" algn="ctr">
              <a:spcBef>
                <a:spcPts val="0"/>
              </a:spcBef>
              <a:buSzPct val="25000"/>
              <a:buNone/>
            </a:pPr>
            <a:r>
              <a:rPr b="1" lang="pt-BR" sz="4000">
                <a:solidFill>
                  <a:srgbClr val="0033CC"/>
                </a:solidFill>
                <a:latin typeface="Times New Roman"/>
                <a:ea typeface="Times New Roman"/>
                <a:cs typeface="Times New Roman"/>
                <a:sym typeface="Times New Roman"/>
              </a:rPr>
              <a:t>Apresentação</a:t>
            </a: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40" name="Shape 240"/>
        <p:cNvGrpSpPr/>
        <p:nvPr/>
      </p:nvGrpSpPr>
      <p:grpSpPr>
        <a:xfrm>
          <a:off x="0" y="0"/>
          <a:ext cx="0" cy="0"/>
          <a:chOff x="0" y="0"/>
          <a:chExt cx="0" cy="0"/>
        </a:xfrm>
      </p:grpSpPr>
      <p:sp>
        <p:nvSpPr>
          <p:cNvPr id="241" name="Shape 241"/>
          <p:cNvSpPr txBox="1"/>
          <p:nvPr>
            <p:ph type="title"/>
          </p:nvPr>
        </p:nvSpPr>
        <p:spPr>
          <a:xfrm>
            <a:off x="1202875" y="274650"/>
            <a:ext cx="7483800" cy="901800"/>
          </a:xfrm>
          <a:prstGeom prst="rect">
            <a:avLst/>
          </a:prstGeom>
        </p:spPr>
        <p:txBody>
          <a:bodyPr anchorCtr="0" anchor="t" bIns="91425" lIns="91425" rIns="91425" tIns="91425">
            <a:noAutofit/>
          </a:bodyPr>
          <a:lstStyle/>
          <a:p>
            <a:pPr lvl="0" rtl="0">
              <a:spcBef>
                <a:spcPts val="0"/>
              </a:spcBef>
              <a:buNone/>
            </a:pPr>
            <a:r>
              <a:rPr lang="pt-BR"/>
              <a:t>Revisão</a:t>
            </a:r>
          </a:p>
        </p:txBody>
      </p:sp>
      <p:pic>
        <p:nvPicPr>
          <p:cNvPr descr="Ohms_law.png" id="242" name="Shape 242"/>
          <p:cNvPicPr preferRelativeResize="0"/>
          <p:nvPr/>
        </p:nvPicPr>
        <p:blipFill>
          <a:blip r:embed="rId3">
            <a:alphaModFix/>
          </a:blip>
          <a:stretch>
            <a:fillRect/>
          </a:stretch>
        </p:blipFill>
        <p:spPr>
          <a:xfrm>
            <a:off x="1427700" y="1469037"/>
            <a:ext cx="2857500" cy="2095500"/>
          </a:xfrm>
          <a:prstGeom prst="rect">
            <a:avLst/>
          </a:prstGeom>
          <a:noFill/>
          <a:ln>
            <a:noFill/>
          </a:ln>
        </p:spPr>
      </p:pic>
      <p:sp>
        <p:nvSpPr>
          <p:cNvPr id="243" name="Shape 243"/>
          <p:cNvSpPr txBox="1"/>
          <p:nvPr>
            <p:ph type="title"/>
          </p:nvPr>
        </p:nvSpPr>
        <p:spPr>
          <a:xfrm>
            <a:off x="1688100" y="3857150"/>
            <a:ext cx="2597100" cy="1041300"/>
          </a:xfrm>
          <a:prstGeom prst="rect">
            <a:avLst/>
          </a:prstGeom>
        </p:spPr>
        <p:txBody>
          <a:bodyPr anchorCtr="0" anchor="t" bIns="91425" lIns="91425" rIns="91425" tIns="91425">
            <a:noAutofit/>
          </a:bodyPr>
          <a:lstStyle/>
          <a:p>
            <a:pPr lvl="0" rtl="0">
              <a:spcBef>
                <a:spcPts val="0"/>
              </a:spcBef>
              <a:buNone/>
            </a:pPr>
            <a:r>
              <a:rPr lang="pt-BR"/>
              <a:t>V=R*I</a:t>
            </a:r>
          </a:p>
        </p:txBody>
      </p:sp>
      <p:sp>
        <p:nvSpPr>
          <p:cNvPr id="244" name="Shape 244"/>
          <p:cNvSpPr txBox="1"/>
          <p:nvPr>
            <p:ph type="title"/>
          </p:nvPr>
        </p:nvSpPr>
        <p:spPr>
          <a:xfrm>
            <a:off x="1688100" y="5072525"/>
            <a:ext cx="2597100" cy="1041300"/>
          </a:xfrm>
          <a:prstGeom prst="rect">
            <a:avLst/>
          </a:prstGeom>
        </p:spPr>
        <p:txBody>
          <a:bodyPr anchorCtr="0" anchor="t" bIns="91425" lIns="91425" rIns="91425" tIns="91425">
            <a:noAutofit/>
          </a:bodyPr>
          <a:lstStyle/>
          <a:p>
            <a:pPr lvl="0" rtl="0">
              <a:spcBef>
                <a:spcPts val="0"/>
              </a:spcBef>
              <a:buNone/>
            </a:pPr>
            <a:r>
              <a:rPr lang="pt-BR"/>
              <a:t>R=V/I</a:t>
            </a:r>
          </a:p>
        </p:txBody>
      </p:sp>
      <p:sp>
        <p:nvSpPr>
          <p:cNvPr id="245" name="Shape 245"/>
          <p:cNvSpPr txBox="1"/>
          <p:nvPr>
            <p:ph type="title"/>
          </p:nvPr>
        </p:nvSpPr>
        <p:spPr>
          <a:xfrm>
            <a:off x="5223950" y="2065900"/>
            <a:ext cx="2597100" cy="901800"/>
          </a:xfrm>
          <a:prstGeom prst="rect">
            <a:avLst/>
          </a:prstGeom>
        </p:spPr>
        <p:txBody>
          <a:bodyPr anchorCtr="0" anchor="t" bIns="91425" lIns="91425" rIns="91425" tIns="91425">
            <a:noAutofit/>
          </a:bodyPr>
          <a:lstStyle/>
          <a:p>
            <a:pPr lvl="0" rtl="0">
              <a:spcBef>
                <a:spcPts val="0"/>
              </a:spcBef>
              <a:buNone/>
            </a:pPr>
            <a:r>
              <a:rPr lang="pt-BR"/>
              <a:t>P=V*I</a:t>
            </a:r>
          </a:p>
        </p:txBody>
      </p:sp>
      <p:sp>
        <p:nvSpPr>
          <p:cNvPr id="246" name="Shape 246"/>
          <p:cNvSpPr txBox="1"/>
          <p:nvPr>
            <p:ph type="title"/>
          </p:nvPr>
        </p:nvSpPr>
        <p:spPr>
          <a:xfrm>
            <a:off x="5363325" y="3857150"/>
            <a:ext cx="2597100" cy="901800"/>
          </a:xfrm>
          <a:prstGeom prst="rect">
            <a:avLst/>
          </a:prstGeom>
        </p:spPr>
        <p:txBody>
          <a:bodyPr anchorCtr="0" anchor="t" bIns="91425" lIns="91425" rIns="91425" tIns="91425">
            <a:noAutofit/>
          </a:bodyPr>
          <a:lstStyle/>
          <a:p>
            <a:pPr lvl="0" rtl="0">
              <a:spcBef>
                <a:spcPts val="0"/>
              </a:spcBef>
              <a:buNone/>
            </a:pPr>
            <a:r>
              <a:rPr lang="pt-BR"/>
              <a:t>P=R*I</a:t>
            </a:r>
            <a:r>
              <a:rPr baseline="30000" lang="pt-BR"/>
              <a:t>2</a:t>
            </a: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51" name="Shape 251"/>
        <p:cNvGrpSpPr/>
        <p:nvPr/>
      </p:nvGrpSpPr>
      <p:grpSpPr>
        <a:xfrm>
          <a:off x="0" y="0"/>
          <a:ext cx="0" cy="0"/>
          <a:chOff x="0" y="0"/>
          <a:chExt cx="0" cy="0"/>
        </a:xfrm>
      </p:grpSpPr>
      <p:sp>
        <p:nvSpPr>
          <p:cNvPr id="252" name="Shape 252"/>
          <p:cNvSpPr txBox="1"/>
          <p:nvPr>
            <p:ph type="title"/>
          </p:nvPr>
        </p:nvSpPr>
        <p:spPr>
          <a:xfrm>
            <a:off x="457200" y="274637"/>
            <a:ext cx="8229600" cy="1143000"/>
          </a:xfrm>
          <a:prstGeom prst="rect">
            <a:avLst/>
          </a:prstGeom>
        </p:spPr>
        <p:txBody>
          <a:bodyPr anchorCtr="0" anchor="t" bIns="91425" lIns="91425" rIns="91425" tIns="91425">
            <a:noAutofit/>
          </a:bodyPr>
          <a:lstStyle/>
          <a:p>
            <a:pPr lvl="0">
              <a:spcBef>
                <a:spcPts val="0"/>
              </a:spcBef>
              <a:buNone/>
            </a:pPr>
            <a:r>
              <a:rPr lang="pt-BR"/>
              <a:t>Desafio</a:t>
            </a:r>
          </a:p>
        </p:txBody>
      </p:sp>
      <p:pic>
        <p:nvPicPr>
          <p:cNvPr id="253" name="Shape 253"/>
          <p:cNvPicPr preferRelativeResize="0"/>
          <p:nvPr/>
        </p:nvPicPr>
        <p:blipFill>
          <a:blip r:embed="rId3">
            <a:alphaModFix/>
          </a:blip>
          <a:stretch>
            <a:fillRect/>
          </a:stretch>
        </p:blipFill>
        <p:spPr>
          <a:xfrm>
            <a:off x="2234975" y="1579230"/>
            <a:ext cx="4674050" cy="2113100"/>
          </a:xfrm>
          <a:prstGeom prst="rect">
            <a:avLst/>
          </a:prstGeom>
          <a:noFill/>
          <a:ln>
            <a:noFill/>
          </a:ln>
        </p:spPr>
      </p:pic>
      <p:sp>
        <p:nvSpPr>
          <p:cNvPr id="254" name="Shape 254"/>
          <p:cNvSpPr txBox="1"/>
          <p:nvPr>
            <p:ph type="title"/>
          </p:nvPr>
        </p:nvSpPr>
        <p:spPr>
          <a:xfrm>
            <a:off x="1307700" y="4231850"/>
            <a:ext cx="7288800" cy="1867200"/>
          </a:xfrm>
          <a:prstGeom prst="rect">
            <a:avLst/>
          </a:prstGeom>
        </p:spPr>
        <p:txBody>
          <a:bodyPr anchorCtr="0" anchor="t" bIns="91425" lIns="91425" rIns="91425" tIns="91425">
            <a:noAutofit/>
          </a:bodyPr>
          <a:lstStyle/>
          <a:p>
            <a:pPr lvl="0" rtl="0" algn="l">
              <a:spcBef>
                <a:spcPts val="0"/>
              </a:spcBef>
              <a:buNone/>
            </a:pPr>
            <a:r>
              <a:rPr lang="pt-BR" sz="2400"/>
              <a:t>Qual o valor da resistência limitadora de corrente?</a:t>
            </a:r>
          </a:p>
          <a:p>
            <a:pPr lvl="0" rtl="0" algn="l">
              <a:spcBef>
                <a:spcPts val="0"/>
              </a:spcBef>
              <a:buNone/>
            </a:pPr>
            <a:r>
              <a:t/>
            </a:r>
            <a:endParaRPr sz="2400"/>
          </a:p>
          <a:p>
            <a:pPr lvl="0" rtl="0" algn="l">
              <a:spcBef>
                <a:spcPts val="0"/>
              </a:spcBef>
              <a:buNone/>
            </a:pPr>
            <a:r>
              <a:rPr lang="pt-BR" sz="2400"/>
              <a:t>Diodo: 	MAN70A        Dica: Busque o Datasheet .</a:t>
            </a:r>
          </a:p>
          <a:p>
            <a:pPr lvl="0" rtl="0" algn="l">
              <a:spcBef>
                <a:spcPts val="0"/>
              </a:spcBef>
              <a:buNone/>
            </a:pPr>
            <a:r>
              <a:rPr lang="pt-BR" sz="2400"/>
              <a:t>Vs: 	5V</a:t>
            </a: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59" name="Shape 259"/>
        <p:cNvGrpSpPr/>
        <p:nvPr/>
      </p:nvGrpSpPr>
      <p:grpSpPr>
        <a:xfrm>
          <a:off x="0" y="0"/>
          <a:ext cx="0" cy="0"/>
          <a:chOff x="0" y="0"/>
          <a:chExt cx="0" cy="0"/>
        </a:xfrm>
      </p:grpSpPr>
      <p:sp>
        <p:nvSpPr>
          <p:cNvPr id="260" name="Shape 260"/>
          <p:cNvSpPr txBox="1"/>
          <p:nvPr>
            <p:ph type="title"/>
          </p:nvPr>
        </p:nvSpPr>
        <p:spPr>
          <a:xfrm>
            <a:off x="1202875" y="274650"/>
            <a:ext cx="7483800" cy="901800"/>
          </a:xfrm>
          <a:prstGeom prst="rect">
            <a:avLst/>
          </a:prstGeom>
        </p:spPr>
        <p:txBody>
          <a:bodyPr anchorCtr="0" anchor="t" bIns="91425" lIns="91425" rIns="91425" tIns="91425">
            <a:noAutofit/>
          </a:bodyPr>
          <a:lstStyle/>
          <a:p>
            <a:pPr lvl="0">
              <a:spcBef>
                <a:spcPts val="0"/>
              </a:spcBef>
              <a:buNone/>
            </a:pPr>
            <a:r>
              <a:rPr lang="pt-BR"/>
              <a:t>Revisão</a:t>
            </a:r>
          </a:p>
        </p:txBody>
      </p:sp>
      <p:pic>
        <p:nvPicPr>
          <p:cNvPr descr="Captura de Tela 2016-12-16 às 10.31.18.png" id="261" name="Shape 261"/>
          <p:cNvPicPr preferRelativeResize="0"/>
          <p:nvPr/>
        </p:nvPicPr>
        <p:blipFill>
          <a:blip r:embed="rId3">
            <a:alphaModFix/>
          </a:blip>
          <a:stretch>
            <a:fillRect/>
          </a:stretch>
        </p:blipFill>
        <p:spPr>
          <a:xfrm>
            <a:off x="5733925" y="2366750"/>
            <a:ext cx="2952750" cy="3695700"/>
          </a:xfrm>
          <a:prstGeom prst="rect">
            <a:avLst/>
          </a:prstGeom>
          <a:noFill/>
          <a:ln>
            <a:noFill/>
          </a:ln>
        </p:spPr>
      </p:pic>
      <p:pic>
        <p:nvPicPr>
          <p:cNvPr descr="Captura de Tela 2016-12-16 às 10.33.05.png" id="262" name="Shape 262"/>
          <p:cNvPicPr preferRelativeResize="0"/>
          <p:nvPr/>
        </p:nvPicPr>
        <p:blipFill>
          <a:blip r:embed="rId4">
            <a:alphaModFix/>
          </a:blip>
          <a:stretch>
            <a:fillRect/>
          </a:stretch>
        </p:blipFill>
        <p:spPr>
          <a:xfrm>
            <a:off x="1152200" y="2366750"/>
            <a:ext cx="3862424" cy="1787500"/>
          </a:xfrm>
          <a:prstGeom prst="rect">
            <a:avLst/>
          </a:prstGeom>
          <a:noFill/>
          <a:ln>
            <a:noFill/>
          </a:ln>
        </p:spPr>
      </p:pic>
      <p:pic>
        <p:nvPicPr>
          <p:cNvPr descr="Captura de Tela 2016-12-16 às 10.34.57.png" id="263" name="Shape 263"/>
          <p:cNvPicPr preferRelativeResize="0"/>
          <p:nvPr/>
        </p:nvPicPr>
        <p:blipFill>
          <a:blip r:embed="rId5">
            <a:alphaModFix/>
          </a:blip>
          <a:stretch>
            <a:fillRect/>
          </a:stretch>
        </p:blipFill>
        <p:spPr>
          <a:xfrm>
            <a:off x="2370700" y="4404199"/>
            <a:ext cx="1644124" cy="136127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3"/>
                                        </p:tgtEl>
                                        <p:attrNameLst>
                                          <p:attrName>style.visibility</p:attrName>
                                        </p:attrNameLst>
                                      </p:cBhvr>
                                      <p:to>
                                        <p:strVal val="visible"/>
                                      </p:to>
                                    </p:set>
                                    <p:animEffect filter="fade" transition="in">
                                      <p:cBhvr>
                                        <p:cTn dur="1000"/>
                                        <p:tgtEl>
                                          <p:spTgt spid="26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68" name="Shape 268"/>
        <p:cNvGrpSpPr/>
        <p:nvPr/>
      </p:nvGrpSpPr>
      <p:grpSpPr>
        <a:xfrm>
          <a:off x="0" y="0"/>
          <a:ext cx="0" cy="0"/>
          <a:chOff x="0" y="0"/>
          <a:chExt cx="0" cy="0"/>
        </a:xfrm>
      </p:grpSpPr>
      <p:sp>
        <p:nvSpPr>
          <p:cNvPr id="269" name="Shape 269"/>
          <p:cNvSpPr txBox="1"/>
          <p:nvPr>
            <p:ph type="title"/>
          </p:nvPr>
        </p:nvSpPr>
        <p:spPr>
          <a:xfrm>
            <a:off x="457200" y="274637"/>
            <a:ext cx="8229600" cy="1143000"/>
          </a:xfrm>
          <a:prstGeom prst="rect">
            <a:avLst/>
          </a:prstGeom>
        </p:spPr>
        <p:txBody>
          <a:bodyPr anchorCtr="0" anchor="t" bIns="91425" lIns="91425" rIns="91425" tIns="91425">
            <a:noAutofit/>
          </a:bodyPr>
          <a:lstStyle/>
          <a:p>
            <a:pPr lvl="0">
              <a:spcBef>
                <a:spcPts val="0"/>
              </a:spcBef>
              <a:buNone/>
            </a:pPr>
            <a:r>
              <a:rPr lang="pt-BR"/>
              <a:t>Revisão</a:t>
            </a:r>
          </a:p>
        </p:txBody>
      </p:sp>
      <p:pic>
        <p:nvPicPr>
          <p:cNvPr descr="Captura de Tela 2016-12-16 às 11.22.43.png" id="270" name="Shape 270"/>
          <p:cNvPicPr preferRelativeResize="0"/>
          <p:nvPr/>
        </p:nvPicPr>
        <p:blipFill>
          <a:blip r:embed="rId3">
            <a:alphaModFix/>
          </a:blip>
          <a:stretch>
            <a:fillRect/>
          </a:stretch>
        </p:blipFill>
        <p:spPr>
          <a:xfrm>
            <a:off x="2714400" y="1695049"/>
            <a:ext cx="4106650" cy="4428724"/>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75" name="Shape 275"/>
        <p:cNvGrpSpPr/>
        <p:nvPr/>
      </p:nvGrpSpPr>
      <p:grpSpPr>
        <a:xfrm>
          <a:off x="0" y="0"/>
          <a:ext cx="0" cy="0"/>
          <a:chOff x="0" y="0"/>
          <a:chExt cx="0" cy="0"/>
        </a:xfrm>
      </p:grpSpPr>
      <p:sp>
        <p:nvSpPr>
          <p:cNvPr id="276" name="Shape 276"/>
          <p:cNvSpPr txBox="1"/>
          <p:nvPr>
            <p:ph type="title"/>
          </p:nvPr>
        </p:nvSpPr>
        <p:spPr>
          <a:xfrm>
            <a:off x="1197225" y="222600"/>
            <a:ext cx="7463400" cy="1526400"/>
          </a:xfrm>
          <a:prstGeom prst="rect">
            <a:avLst/>
          </a:prstGeom>
        </p:spPr>
        <p:txBody>
          <a:bodyPr anchorCtr="0" anchor="t" bIns="91425" lIns="91425" rIns="91425" tIns="91425">
            <a:noAutofit/>
          </a:bodyPr>
          <a:lstStyle/>
          <a:p>
            <a:pPr lvl="0">
              <a:spcBef>
                <a:spcPts val="0"/>
              </a:spcBef>
              <a:buNone/>
            </a:pPr>
            <a:r>
              <a:rPr lang="pt-BR"/>
              <a:t>Compatibilidade Eletromagnética (EMC)</a:t>
            </a:r>
          </a:p>
        </p:txBody>
      </p:sp>
      <p:sp>
        <p:nvSpPr>
          <p:cNvPr id="277" name="Shape 277"/>
          <p:cNvSpPr txBox="1"/>
          <p:nvPr>
            <p:ph idx="1" type="body"/>
          </p:nvPr>
        </p:nvSpPr>
        <p:spPr>
          <a:xfrm>
            <a:off x="1275300" y="2016600"/>
            <a:ext cx="7515600" cy="4526100"/>
          </a:xfrm>
          <a:prstGeom prst="rect">
            <a:avLst/>
          </a:prstGeom>
        </p:spPr>
        <p:txBody>
          <a:bodyPr anchorCtr="0" anchor="t" bIns="91425" lIns="91425" rIns="91425" tIns="91425">
            <a:noAutofit/>
          </a:bodyPr>
          <a:lstStyle/>
          <a:p>
            <a:pPr indent="-228600" lvl="0" marL="457200">
              <a:spcBef>
                <a:spcPts val="0"/>
              </a:spcBef>
            </a:pPr>
            <a:r>
              <a:rPr lang="pt-BR"/>
              <a:t>É a habilidade de um equipamento funcionar satisfatoriamente sem interferir eletromagneticamente nos equipamentos próximos e sendo imune a interferência externa.</a:t>
            </a: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82" name="Shape 282"/>
        <p:cNvGrpSpPr/>
        <p:nvPr/>
      </p:nvGrpSpPr>
      <p:grpSpPr>
        <a:xfrm>
          <a:off x="0" y="0"/>
          <a:ext cx="0" cy="0"/>
          <a:chOff x="0" y="0"/>
          <a:chExt cx="0" cy="0"/>
        </a:xfrm>
      </p:grpSpPr>
      <p:sp>
        <p:nvSpPr>
          <p:cNvPr id="283" name="Shape 283"/>
          <p:cNvSpPr txBox="1"/>
          <p:nvPr>
            <p:ph type="title"/>
          </p:nvPr>
        </p:nvSpPr>
        <p:spPr>
          <a:xfrm>
            <a:off x="1184225" y="274650"/>
            <a:ext cx="6982200" cy="914700"/>
          </a:xfrm>
          <a:prstGeom prst="rect">
            <a:avLst/>
          </a:prstGeom>
        </p:spPr>
        <p:txBody>
          <a:bodyPr anchorCtr="0" anchor="t" bIns="91425" lIns="91425" rIns="91425" tIns="91425">
            <a:noAutofit/>
          </a:bodyPr>
          <a:lstStyle/>
          <a:p>
            <a:pPr lvl="0" rtl="0">
              <a:spcBef>
                <a:spcPts val="0"/>
              </a:spcBef>
              <a:buNone/>
            </a:pPr>
            <a:r>
              <a:rPr lang="pt-BR"/>
              <a:t>EMC</a:t>
            </a:r>
          </a:p>
        </p:txBody>
      </p:sp>
      <p:pic>
        <p:nvPicPr>
          <p:cNvPr descr="EMI.png" id="284" name="Shape 284"/>
          <p:cNvPicPr preferRelativeResize="0"/>
          <p:nvPr/>
        </p:nvPicPr>
        <p:blipFill>
          <a:blip r:embed="rId3">
            <a:alphaModFix/>
          </a:blip>
          <a:stretch>
            <a:fillRect/>
          </a:stretch>
        </p:blipFill>
        <p:spPr>
          <a:xfrm>
            <a:off x="1258525" y="1640500"/>
            <a:ext cx="7663775" cy="45199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89" name="Shape 289"/>
        <p:cNvGrpSpPr/>
        <p:nvPr/>
      </p:nvGrpSpPr>
      <p:grpSpPr>
        <a:xfrm>
          <a:off x="0" y="0"/>
          <a:ext cx="0" cy="0"/>
          <a:chOff x="0" y="0"/>
          <a:chExt cx="0" cy="0"/>
        </a:xfrm>
      </p:grpSpPr>
      <p:sp>
        <p:nvSpPr>
          <p:cNvPr id="290" name="Shape 290"/>
          <p:cNvSpPr txBox="1"/>
          <p:nvPr>
            <p:ph type="title"/>
          </p:nvPr>
        </p:nvSpPr>
        <p:spPr>
          <a:xfrm>
            <a:off x="457200" y="274637"/>
            <a:ext cx="8229600" cy="1143000"/>
          </a:xfrm>
          <a:prstGeom prst="rect">
            <a:avLst/>
          </a:prstGeom>
        </p:spPr>
        <p:txBody>
          <a:bodyPr anchorCtr="0" anchor="t" bIns="91425" lIns="91425" rIns="91425" tIns="91425">
            <a:noAutofit/>
          </a:bodyPr>
          <a:lstStyle/>
          <a:p>
            <a:pPr lvl="0">
              <a:spcBef>
                <a:spcPts val="0"/>
              </a:spcBef>
              <a:buNone/>
            </a:pPr>
            <a:r>
              <a:rPr lang="pt-BR"/>
              <a:t>EMC</a:t>
            </a:r>
          </a:p>
        </p:txBody>
      </p:sp>
      <p:pic>
        <p:nvPicPr>
          <p:cNvPr id="291" name="Shape 291"/>
          <p:cNvPicPr preferRelativeResize="0"/>
          <p:nvPr/>
        </p:nvPicPr>
        <p:blipFill>
          <a:blip r:embed="rId3">
            <a:alphaModFix/>
          </a:blip>
          <a:stretch>
            <a:fillRect/>
          </a:stretch>
        </p:blipFill>
        <p:spPr>
          <a:xfrm>
            <a:off x="1857175" y="1999479"/>
            <a:ext cx="6120000" cy="40800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96" name="Shape 296"/>
        <p:cNvGrpSpPr/>
        <p:nvPr/>
      </p:nvGrpSpPr>
      <p:grpSpPr>
        <a:xfrm>
          <a:off x="0" y="0"/>
          <a:ext cx="0" cy="0"/>
          <a:chOff x="0" y="0"/>
          <a:chExt cx="0" cy="0"/>
        </a:xfrm>
      </p:grpSpPr>
      <p:sp>
        <p:nvSpPr>
          <p:cNvPr id="297" name="Shape 297"/>
          <p:cNvSpPr txBox="1"/>
          <p:nvPr>
            <p:ph idx="1" type="body"/>
          </p:nvPr>
        </p:nvSpPr>
        <p:spPr>
          <a:xfrm>
            <a:off x="1171650" y="1484075"/>
            <a:ext cx="7515000" cy="5202000"/>
          </a:xfrm>
          <a:prstGeom prst="rect">
            <a:avLst/>
          </a:prstGeom>
        </p:spPr>
        <p:txBody>
          <a:bodyPr anchorCtr="0" anchor="t" bIns="91425" lIns="91425" rIns="91425" tIns="91425">
            <a:noAutofit/>
          </a:bodyPr>
          <a:lstStyle/>
          <a:p>
            <a:pPr indent="-419100" lvl="0" marL="457200" rtl="0">
              <a:spcBef>
                <a:spcPts val="0"/>
              </a:spcBef>
              <a:buSzPct val="100000"/>
            </a:pPr>
            <a:r>
              <a:rPr lang="pt-BR" sz="3000"/>
              <a:t>As placas de são comercializadas com uma espessura de cobre padrão medida em OZ (onça) que é uma medida de peso.</a:t>
            </a:r>
          </a:p>
          <a:p>
            <a:pPr indent="0" lvl="0" marL="0" rtl="0">
              <a:spcBef>
                <a:spcPts val="0"/>
              </a:spcBef>
              <a:buNone/>
            </a:pPr>
            <a:r>
              <a:t/>
            </a:r>
            <a:endParaRPr sz="3000"/>
          </a:p>
          <a:p>
            <a:pPr indent="457200" lvl="0" marL="1828800" rtl="0">
              <a:spcBef>
                <a:spcPts val="0"/>
              </a:spcBef>
              <a:buNone/>
            </a:pPr>
            <a:r>
              <a:rPr lang="pt-BR" sz="3000"/>
              <a:t>1 oz = 28,34g</a:t>
            </a:r>
          </a:p>
          <a:p>
            <a:pPr indent="457200" lvl="0" marL="1828800" rtl="0">
              <a:spcBef>
                <a:spcPts val="0"/>
              </a:spcBef>
              <a:buNone/>
            </a:pPr>
            <a:r>
              <a:rPr lang="pt-BR" sz="3000"/>
              <a:t> </a:t>
            </a:r>
          </a:p>
          <a:p>
            <a:pPr indent="-419100" lvl="0" marL="457200" rtl="0">
              <a:spcBef>
                <a:spcPts val="0"/>
              </a:spcBef>
              <a:buSzPct val="100000"/>
            </a:pPr>
            <a:r>
              <a:rPr lang="pt-BR" sz="3000"/>
              <a:t>Esse cobre é depositado sobre sobre uma área de 1ftˆ2 (Pé quadrado)</a:t>
            </a:r>
          </a:p>
          <a:p>
            <a:pPr indent="457200" lvl="0" marL="1828800" rtl="0">
              <a:spcBef>
                <a:spcPts val="0"/>
              </a:spcBef>
              <a:buNone/>
            </a:pPr>
            <a:r>
              <a:rPr lang="pt-BR" sz="3000"/>
              <a:t>1ft = 0.3048m</a:t>
            </a:r>
          </a:p>
          <a:p>
            <a:pPr indent="0" lvl="0" marL="0">
              <a:spcBef>
                <a:spcPts val="0"/>
              </a:spcBef>
              <a:buNone/>
            </a:pPr>
            <a:r>
              <a:t/>
            </a:r>
            <a:endParaRPr/>
          </a:p>
        </p:txBody>
      </p:sp>
      <p:sp>
        <p:nvSpPr>
          <p:cNvPr id="298" name="Shape 298"/>
          <p:cNvSpPr txBox="1"/>
          <p:nvPr>
            <p:ph type="title"/>
          </p:nvPr>
        </p:nvSpPr>
        <p:spPr>
          <a:xfrm>
            <a:off x="457200" y="274637"/>
            <a:ext cx="8229600" cy="1143000"/>
          </a:xfrm>
          <a:prstGeom prst="rect">
            <a:avLst/>
          </a:prstGeom>
        </p:spPr>
        <p:txBody>
          <a:bodyPr anchorCtr="0" anchor="t" bIns="91425" lIns="91425" rIns="91425" tIns="91425">
            <a:noAutofit/>
          </a:bodyPr>
          <a:lstStyle/>
          <a:p>
            <a:pPr lvl="0" rtl="0">
              <a:spcBef>
                <a:spcPts val="0"/>
              </a:spcBef>
              <a:buNone/>
            </a:pPr>
            <a:r>
              <a:rPr lang="pt-BR"/>
              <a:t>Como Dimensionar trilhas?</a:t>
            </a: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03" name="Shape 303"/>
        <p:cNvGrpSpPr/>
        <p:nvPr/>
      </p:nvGrpSpPr>
      <p:grpSpPr>
        <a:xfrm>
          <a:off x="0" y="0"/>
          <a:ext cx="0" cy="0"/>
          <a:chOff x="0" y="0"/>
          <a:chExt cx="0" cy="0"/>
        </a:xfrm>
      </p:grpSpPr>
      <p:sp>
        <p:nvSpPr>
          <p:cNvPr id="304" name="Shape 304"/>
          <p:cNvSpPr txBox="1"/>
          <p:nvPr>
            <p:ph type="title"/>
          </p:nvPr>
        </p:nvSpPr>
        <p:spPr>
          <a:xfrm>
            <a:off x="457200" y="274637"/>
            <a:ext cx="8229600" cy="1143000"/>
          </a:xfrm>
          <a:prstGeom prst="rect">
            <a:avLst/>
          </a:prstGeom>
        </p:spPr>
        <p:txBody>
          <a:bodyPr anchorCtr="0" anchor="t" bIns="91425" lIns="91425" rIns="91425" tIns="91425">
            <a:noAutofit/>
          </a:bodyPr>
          <a:lstStyle/>
          <a:p>
            <a:pPr lvl="0" rtl="0">
              <a:spcBef>
                <a:spcPts val="0"/>
              </a:spcBef>
              <a:buNone/>
            </a:pPr>
            <a:r>
              <a:rPr lang="pt-BR"/>
              <a:t>Como Dimensionar trilhas?</a:t>
            </a:r>
          </a:p>
        </p:txBody>
      </p:sp>
      <p:pic>
        <p:nvPicPr>
          <p:cNvPr descr="Captura de Tela 2016-12-16 às 10.57.19.png" id="305" name="Shape 305"/>
          <p:cNvPicPr preferRelativeResize="0"/>
          <p:nvPr/>
        </p:nvPicPr>
        <p:blipFill>
          <a:blip r:embed="rId3">
            <a:alphaModFix/>
          </a:blip>
          <a:stretch>
            <a:fillRect/>
          </a:stretch>
        </p:blipFill>
        <p:spPr>
          <a:xfrm>
            <a:off x="2774825" y="2913525"/>
            <a:ext cx="3594325" cy="3594325"/>
          </a:xfrm>
          <a:prstGeom prst="rect">
            <a:avLst/>
          </a:prstGeom>
          <a:noFill/>
          <a:ln>
            <a:noFill/>
          </a:ln>
        </p:spPr>
      </p:pic>
      <p:sp>
        <p:nvSpPr>
          <p:cNvPr id="306" name="Shape 306"/>
          <p:cNvSpPr txBox="1"/>
          <p:nvPr/>
        </p:nvSpPr>
        <p:spPr>
          <a:xfrm>
            <a:off x="2483850" y="1636375"/>
            <a:ext cx="4561500" cy="859200"/>
          </a:xfrm>
          <a:prstGeom prst="rect">
            <a:avLst/>
          </a:prstGeom>
          <a:noFill/>
          <a:ln>
            <a:noFill/>
          </a:ln>
        </p:spPr>
        <p:txBody>
          <a:bodyPr anchorCtr="0" anchor="t" bIns="91425" lIns="91425" rIns="91425" tIns="91425">
            <a:noAutofit/>
          </a:bodyPr>
          <a:lstStyle/>
          <a:p>
            <a:pPr lvl="0">
              <a:spcBef>
                <a:spcPts val="0"/>
              </a:spcBef>
              <a:buNone/>
            </a:pPr>
            <a:r>
              <a:rPr lang="pt-BR" sz="3600"/>
              <a:t>Espessuras padrões</a:t>
            </a: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11" name="Shape 311"/>
        <p:cNvGrpSpPr/>
        <p:nvPr/>
      </p:nvGrpSpPr>
      <p:grpSpPr>
        <a:xfrm>
          <a:off x="0" y="0"/>
          <a:ext cx="0" cy="0"/>
          <a:chOff x="0" y="0"/>
          <a:chExt cx="0" cy="0"/>
        </a:xfrm>
      </p:grpSpPr>
      <p:sp>
        <p:nvSpPr>
          <p:cNvPr id="312" name="Shape 312"/>
          <p:cNvSpPr txBox="1"/>
          <p:nvPr>
            <p:ph type="title"/>
          </p:nvPr>
        </p:nvSpPr>
        <p:spPr>
          <a:xfrm>
            <a:off x="457200" y="274637"/>
            <a:ext cx="8229600" cy="1143000"/>
          </a:xfrm>
          <a:prstGeom prst="rect">
            <a:avLst/>
          </a:prstGeom>
        </p:spPr>
        <p:txBody>
          <a:bodyPr anchorCtr="0" anchor="t" bIns="91425" lIns="91425" rIns="91425" tIns="91425">
            <a:noAutofit/>
          </a:bodyPr>
          <a:lstStyle/>
          <a:p>
            <a:pPr lvl="0">
              <a:spcBef>
                <a:spcPts val="0"/>
              </a:spcBef>
              <a:buNone/>
            </a:pPr>
            <a:r>
              <a:rPr lang="pt-BR"/>
              <a:t>Como Dimensionar trilhas?</a:t>
            </a:r>
          </a:p>
        </p:txBody>
      </p:sp>
      <p:pic>
        <p:nvPicPr>
          <p:cNvPr descr="Captura de Tela 2016-12-16 às 10.41.52.png" id="313" name="Shape 313"/>
          <p:cNvPicPr preferRelativeResize="0"/>
          <p:nvPr/>
        </p:nvPicPr>
        <p:blipFill>
          <a:blip r:embed="rId3">
            <a:alphaModFix/>
          </a:blip>
          <a:stretch>
            <a:fillRect/>
          </a:stretch>
        </p:blipFill>
        <p:spPr>
          <a:xfrm>
            <a:off x="1418825" y="1783025"/>
            <a:ext cx="7082699" cy="38564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4" name="Shape 104"/>
        <p:cNvGrpSpPr/>
        <p:nvPr/>
      </p:nvGrpSpPr>
      <p:grpSpPr>
        <a:xfrm>
          <a:off x="0" y="0"/>
          <a:ext cx="0" cy="0"/>
          <a:chOff x="0" y="0"/>
          <a:chExt cx="0" cy="0"/>
        </a:xfrm>
      </p:grpSpPr>
      <p:sp>
        <p:nvSpPr>
          <p:cNvPr id="105" name="Shape 105"/>
          <p:cNvSpPr txBox="1"/>
          <p:nvPr/>
        </p:nvSpPr>
        <p:spPr>
          <a:xfrm>
            <a:off x="1051432" y="634618"/>
            <a:ext cx="7632900" cy="708000"/>
          </a:xfrm>
          <a:prstGeom prst="rect">
            <a:avLst/>
          </a:prstGeom>
          <a:noFill/>
          <a:ln>
            <a:noFill/>
          </a:ln>
        </p:spPr>
        <p:txBody>
          <a:bodyPr anchorCtr="0" anchor="t" bIns="45700" lIns="91425" rIns="91425" tIns="45700">
            <a:noAutofit/>
          </a:bodyPr>
          <a:lstStyle/>
          <a:p>
            <a:pPr indent="0" lvl="0" marL="0" marR="0" rtl="0" algn="ctr">
              <a:spcBef>
                <a:spcPts val="0"/>
              </a:spcBef>
              <a:buSzPct val="25000"/>
              <a:buNone/>
            </a:pPr>
            <a:r>
              <a:rPr b="1" lang="pt-BR" sz="4000">
                <a:solidFill>
                  <a:srgbClr val="0033CC"/>
                </a:solidFill>
                <a:latin typeface="Times New Roman"/>
                <a:ea typeface="Times New Roman"/>
                <a:cs typeface="Times New Roman"/>
                <a:sym typeface="Times New Roman"/>
              </a:rPr>
              <a:t>Conteúdo</a:t>
            </a:r>
          </a:p>
        </p:txBody>
      </p:sp>
      <p:sp>
        <p:nvSpPr>
          <p:cNvPr id="106" name="Shape 106"/>
          <p:cNvSpPr txBox="1"/>
          <p:nvPr>
            <p:ph idx="1" type="body"/>
          </p:nvPr>
        </p:nvSpPr>
        <p:spPr>
          <a:xfrm>
            <a:off x="1667450" y="2068675"/>
            <a:ext cx="6791100" cy="3428100"/>
          </a:xfrm>
          <a:prstGeom prst="rect">
            <a:avLst/>
          </a:prstGeom>
          <a:noFill/>
          <a:ln>
            <a:noFill/>
          </a:ln>
        </p:spPr>
        <p:txBody>
          <a:bodyPr anchorCtr="0" anchor="t" bIns="45700" lIns="91425" rIns="91425" tIns="45700">
            <a:noAutofit/>
          </a:bodyPr>
          <a:lstStyle/>
          <a:p>
            <a:pPr indent="-457200" lvl="0" marL="457200" rtl="0">
              <a:lnSpc>
                <a:spcPct val="115000"/>
              </a:lnSpc>
              <a:spcBef>
                <a:spcPts val="0"/>
              </a:spcBef>
              <a:spcAft>
                <a:spcPts val="1600"/>
              </a:spcAft>
              <a:buClr>
                <a:srgbClr val="000000"/>
              </a:buClr>
              <a:buSzPct val="100000"/>
              <a:buAutoNum type="arabicPeriod"/>
            </a:pPr>
            <a:r>
              <a:rPr lang="pt-BR" sz="3600"/>
              <a:t>Sistemas de Testes.</a:t>
            </a:r>
          </a:p>
          <a:p>
            <a:pPr indent="-457200" lvl="0" marL="457200" rtl="0">
              <a:lnSpc>
                <a:spcPct val="115000"/>
              </a:lnSpc>
              <a:spcBef>
                <a:spcPts val="0"/>
              </a:spcBef>
              <a:spcAft>
                <a:spcPts val="1600"/>
              </a:spcAft>
              <a:buClr>
                <a:srgbClr val="000000"/>
              </a:buClr>
              <a:buSzPct val="100000"/>
              <a:buAutoNum type="arabicPeriod"/>
            </a:pPr>
            <a:r>
              <a:rPr lang="pt-BR" sz="3600"/>
              <a:t>JTAG.</a:t>
            </a:r>
          </a:p>
          <a:p>
            <a:pPr indent="-457200" lvl="0" marL="457200" rtl="0">
              <a:lnSpc>
                <a:spcPct val="115000"/>
              </a:lnSpc>
              <a:spcBef>
                <a:spcPts val="0"/>
              </a:spcBef>
              <a:spcAft>
                <a:spcPts val="1600"/>
              </a:spcAft>
              <a:buClr>
                <a:srgbClr val="000000"/>
              </a:buClr>
              <a:buSzPct val="100000"/>
              <a:buAutoNum type="arabicPeriod"/>
            </a:pPr>
            <a:r>
              <a:rPr lang="pt-BR" sz="3600"/>
              <a:t>Projeto elétrico de uma placa visando testabilidade. </a:t>
            </a:r>
          </a:p>
          <a:p>
            <a:pPr indent="-457200" lvl="0" marL="457200" rtl="0">
              <a:lnSpc>
                <a:spcPct val="115000"/>
              </a:lnSpc>
              <a:spcBef>
                <a:spcPts val="0"/>
              </a:spcBef>
              <a:spcAft>
                <a:spcPts val="1600"/>
              </a:spcAft>
              <a:buClr>
                <a:srgbClr val="000000"/>
              </a:buClr>
              <a:buSzPct val="100000"/>
              <a:buAutoNum type="arabicPeriod"/>
            </a:pPr>
            <a:r>
              <a:rPr lang="pt-BR" sz="3600"/>
              <a:t>Projeto Físico</a:t>
            </a: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17" name="Shape 317"/>
        <p:cNvGrpSpPr/>
        <p:nvPr/>
      </p:nvGrpSpPr>
      <p:grpSpPr>
        <a:xfrm>
          <a:off x="0" y="0"/>
          <a:ext cx="0" cy="0"/>
          <a:chOff x="0" y="0"/>
          <a:chExt cx="0" cy="0"/>
        </a:xfrm>
      </p:grpSpPr>
      <p:pic>
        <p:nvPicPr>
          <p:cNvPr descr="Inserção manual.jpg" id="318" name="Shape 318"/>
          <p:cNvPicPr preferRelativeResize="0"/>
          <p:nvPr/>
        </p:nvPicPr>
        <p:blipFill>
          <a:blip r:embed="rId3">
            <a:alphaModFix/>
          </a:blip>
          <a:stretch>
            <a:fillRect/>
          </a:stretch>
        </p:blipFill>
        <p:spPr>
          <a:xfrm>
            <a:off x="1072350" y="1706125"/>
            <a:ext cx="3854649" cy="2571761"/>
          </a:xfrm>
          <a:prstGeom prst="rect">
            <a:avLst/>
          </a:prstGeom>
          <a:noFill/>
          <a:ln>
            <a:noFill/>
          </a:ln>
        </p:spPr>
      </p:pic>
      <p:pic>
        <p:nvPicPr>
          <p:cNvPr descr="Inserção automática.jpg" id="319" name="Shape 319"/>
          <p:cNvPicPr preferRelativeResize="0"/>
          <p:nvPr/>
        </p:nvPicPr>
        <p:blipFill>
          <a:blip r:embed="rId4">
            <a:alphaModFix/>
          </a:blip>
          <a:stretch>
            <a:fillRect/>
          </a:stretch>
        </p:blipFill>
        <p:spPr>
          <a:xfrm>
            <a:off x="5031124" y="3276275"/>
            <a:ext cx="3655675" cy="2741774"/>
          </a:xfrm>
          <a:prstGeom prst="rect">
            <a:avLst/>
          </a:prstGeom>
          <a:noFill/>
          <a:ln>
            <a:noFill/>
          </a:ln>
        </p:spPr>
      </p:pic>
      <p:sp>
        <p:nvSpPr>
          <p:cNvPr id="320" name="Shape 320"/>
          <p:cNvSpPr txBox="1"/>
          <p:nvPr>
            <p:ph type="title"/>
          </p:nvPr>
        </p:nvSpPr>
        <p:spPr>
          <a:xfrm>
            <a:off x="815275" y="479087"/>
            <a:ext cx="8229600" cy="1143000"/>
          </a:xfrm>
          <a:prstGeom prst="rect">
            <a:avLst/>
          </a:prstGeom>
          <a:noFill/>
          <a:ln>
            <a:noFill/>
          </a:ln>
        </p:spPr>
        <p:txBody>
          <a:bodyPr anchorCtr="0" anchor="t" bIns="45700" lIns="91425" rIns="91425" tIns="45700">
            <a:noAutofit/>
          </a:bodyPr>
          <a:lstStyle/>
          <a:p>
            <a:pPr indent="0" lvl="0" marL="0" marR="0" rtl="0" algn="ctr">
              <a:spcBef>
                <a:spcPts val="0"/>
              </a:spcBef>
              <a:buClr>
                <a:schemeClr val="dk1"/>
              </a:buClr>
              <a:buSzPct val="25000"/>
              <a:buFont typeface="Calibri"/>
              <a:buNone/>
            </a:pPr>
            <a:r>
              <a:rPr lang="pt-BR"/>
              <a:t>Evolução do processo produtivo</a:t>
            </a: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25" name="Shape 325"/>
        <p:cNvGrpSpPr/>
        <p:nvPr/>
      </p:nvGrpSpPr>
      <p:grpSpPr>
        <a:xfrm>
          <a:off x="0" y="0"/>
          <a:ext cx="0" cy="0"/>
          <a:chOff x="0" y="0"/>
          <a:chExt cx="0" cy="0"/>
        </a:xfrm>
      </p:grpSpPr>
      <p:sp>
        <p:nvSpPr>
          <p:cNvPr id="326" name="Shape 326"/>
          <p:cNvSpPr txBox="1"/>
          <p:nvPr>
            <p:ph idx="1" type="body"/>
          </p:nvPr>
        </p:nvSpPr>
        <p:spPr>
          <a:xfrm>
            <a:off x="1192000" y="1477950"/>
            <a:ext cx="7599600" cy="4958100"/>
          </a:xfrm>
          <a:prstGeom prst="rect">
            <a:avLst/>
          </a:prstGeom>
        </p:spPr>
        <p:txBody>
          <a:bodyPr anchorCtr="0" anchor="t" bIns="91425" lIns="91425" rIns="91425" tIns="91425">
            <a:noAutofit/>
          </a:bodyPr>
          <a:lstStyle/>
          <a:p>
            <a:pPr indent="-228600" lvl="0" marL="457200" rtl="0">
              <a:spcBef>
                <a:spcPts val="0"/>
              </a:spcBef>
            </a:pPr>
            <a:r>
              <a:rPr lang="pt-BR"/>
              <a:t>A tendência é o uso do SMD.</a:t>
            </a:r>
          </a:p>
          <a:p>
            <a:pPr indent="0" lvl="0" marL="0" rtl="0">
              <a:spcBef>
                <a:spcPts val="0"/>
              </a:spcBef>
              <a:buNone/>
            </a:pPr>
            <a:r>
              <a:t/>
            </a:r>
            <a:endParaRPr/>
          </a:p>
          <a:p>
            <a:pPr indent="0" lvl="0" marL="0" rtl="0">
              <a:spcBef>
                <a:spcPts val="0"/>
              </a:spcBef>
              <a:buNone/>
            </a:pPr>
            <a:r>
              <a:rPr lang="pt-BR"/>
              <a:t>Vantagens:</a:t>
            </a:r>
          </a:p>
          <a:p>
            <a:pPr indent="-228600" lvl="1" marL="914400" rtl="0">
              <a:spcBef>
                <a:spcPts val="0"/>
              </a:spcBef>
            </a:pPr>
            <a:r>
              <a:rPr lang="pt-BR"/>
              <a:t>Tamanho.</a:t>
            </a:r>
          </a:p>
          <a:p>
            <a:pPr indent="-228600" lvl="1" marL="914400" rtl="0">
              <a:spcBef>
                <a:spcPts val="0"/>
              </a:spcBef>
            </a:pPr>
            <a:r>
              <a:rPr lang="pt-BR"/>
              <a:t>Circuitos mais avançados(velocidade)</a:t>
            </a:r>
          </a:p>
          <a:p>
            <a:pPr indent="-228600" lvl="1" marL="914400" rtl="0">
              <a:spcBef>
                <a:spcPts val="0"/>
              </a:spcBef>
            </a:pPr>
            <a:r>
              <a:rPr lang="pt-BR"/>
              <a:t>Melhoria de processo (Redução do número de máquinas)</a:t>
            </a:r>
          </a:p>
          <a:p>
            <a:pPr indent="-228600" lvl="1" marL="914400">
              <a:spcBef>
                <a:spcPts val="0"/>
              </a:spcBef>
            </a:pPr>
            <a:r>
              <a:rPr lang="pt-BR"/>
              <a:t>Redução de procedimentos.</a:t>
            </a:r>
          </a:p>
        </p:txBody>
      </p:sp>
      <p:sp>
        <p:nvSpPr>
          <p:cNvPr id="327" name="Shape 327"/>
          <p:cNvSpPr txBox="1"/>
          <p:nvPr>
            <p:ph type="title"/>
          </p:nvPr>
        </p:nvSpPr>
        <p:spPr>
          <a:xfrm>
            <a:off x="662875" y="326698"/>
            <a:ext cx="8229600" cy="954300"/>
          </a:xfrm>
          <a:prstGeom prst="rect">
            <a:avLst/>
          </a:prstGeom>
          <a:noFill/>
          <a:ln>
            <a:noFill/>
          </a:ln>
        </p:spPr>
        <p:txBody>
          <a:bodyPr anchorCtr="0" anchor="t" bIns="45700" lIns="91425" rIns="91425" tIns="45700">
            <a:noAutofit/>
          </a:bodyPr>
          <a:lstStyle/>
          <a:p>
            <a:pPr indent="0" lvl="0" marL="0" marR="0" rtl="0" algn="ctr">
              <a:spcBef>
                <a:spcPts val="0"/>
              </a:spcBef>
              <a:buClr>
                <a:schemeClr val="dk1"/>
              </a:buClr>
              <a:buSzPct val="25000"/>
              <a:buFont typeface="Calibri"/>
              <a:buNone/>
            </a:pPr>
            <a:r>
              <a:rPr lang="pt-BR"/>
              <a:t>Evolução do processo produtivo</a:t>
            </a: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32" name="Shape 332"/>
        <p:cNvGrpSpPr/>
        <p:nvPr/>
      </p:nvGrpSpPr>
      <p:grpSpPr>
        <a:xfrm>
          <a:off x="0" y="0"/>
          <a:ext cx="0" cy="0"/>
          <a:chOff x="0" y="0"/>
          <a:chExt cx="0" cy="0"/>
        </a:xfrm>
      </p:grpSpPr>
      <p:sp>
        <p:nvSpPr>
          <p:cNvPr id="333" name="Shape 333"/>
          <p:cNvSpPr txBox="1"/>
          <p:nvPr>
            <p:ph type="title"/>
          </p:nvPr>
        </p:nvSpPr>
        <p:spPr>
          <a:xfrm>
            <a:off x="801175" y="261637"/>
            <a:ext cx="8229600" cy="1143000"/>
          </a:xfrm>
          <a:prstGeom prst="rect">
            <a:avLst/>
          </a:prstGeom>
        </p:spPr>
        <p:txBody>
          <a:bodyPr anchorCtr="0" anchor="t" bIns="91425" lIns="91425" rIns="91425" tIns="91425">
            <a:noAutofit/>
          </a:bodyPr>
          <a:lstStyle/>
          <a:p>
            <a:pPr lvl="0">
              <a:spcBef>
                <a:spcPts val="0"/>
              </a:spcBef>
              <a:buNone/>
            </a:pPr>
            <a:r>
              <a:rPr lang="pt-BR"/>
              <a:t>FATO</a:t>
            </a:r>
          </a:p>
        </p:txBody>
      </p:sp>
      <p:sp>
        <p:nvSpPr>
          <p:cNvPr id="334" name="Shape 334"/>
          <p:cNvSpPr txBox="1"/>
          <p:nvPr>
            <p:ph idx="1" type="body"/>
          </p:nvPr>
        </p:nvSpPr>
        <p:spPr>
          <a:xfrm>
            <a:off x="1645075" y="1404650"/>
            <a:ext cx="6709500" cy="995100"/>
          </a:xfrm>
          <a:prstGeom prst="rect">
            <a:avLst/>
          </a:prstGeom>
        </p:spPr>
        <p:txBody>
          <a:bodyPr anchorCtr="0" anchor="t" bIns="91425" lIns="91425" rIns="91425" tIns="91425">
            <a:noAutofit/>
          </a:bodyPr>
          <a:lstStyle/>
          <a:p>
            <a:pPr lvl="0" rtl="0">
              <a:spcBef>
                <a:spcPts val="0"/>
              </a:spcBef>
              <a:buNone/>
            </a:pPr>
            <a:r>
              <a:rPr lang="pt-BR" sz="3600"/>
              <a:t>Sistemas eletrônicos vão falhar!</a:t>
            </a:r>
          </a:p>
        </p:txBody>
      </p:sp>
      <p:pic>
        <p:nvPicPr>
          <p:cNvPr id="335" name="Shape 335"/>
          <p:cNvPicPr preferRelativeResize="0"/>
          <p:nvPr/>
        </p:nvPicPr>
        <p:blipFill>
          <a:blip r:embed="rId3">
            <a:alphaModFix/>
          </a:blip>
          <a:stretch>
            <a:fillRect/>
          </a:stretch>
        </p:blipFill>
        <p:spPr>
          <a:xfrm>
            <a:off x="1154000" y="2488175"/>
            <a:ext cx="7820549" cy="331316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5"/>
                                        </p:tgtEl>
                                        <p:attrNameLst>
                                          <p:attrName>style.visibility</p:attrName>
                                        </p:attrNameLst>
                                      </p:cBhvr>
                                      <p:to>
                                        <p:strVal val="visible"/>
                                      </p:to>
                                    </p:set>
                                    <p:animEffect filter="fade" transition="in">
                                      <p:cBhvr>
                                        <p:cTn dur="1000"/>
                                        <p:tgtEl>
                                          <p:spTgt spid="33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40" name="Shape 340"/>
        <p:cNvGrpSpPr/>
        <p:nvPr/>
      </p:nvGrpSpPr>
      <p:grpSpPr>
        <a:xfrm>
          <a:off x="0" y="0"/>
          <a:ext cx="0" cy="0"/>
          <a:chOff x="0" y="0"/>
          <a:chExt cx="0" cy="0"/>
        </a:xfrm>
      </p:grpSpPr>
      <p:sp>
        <p:nvSpPr>
          <p:cNvPr id="341" name="Shape 341"/>
          <p:cNvSpPr txBox="1"/>
          <p:nvPr>
            <p:ph type="title"/>
          </p:nvPr>
        </p:nvSpPr>
        <p:spPr>
          <a:xfrm>
            <a:off x="1223250" y="274650"/>
            <a:ext cx="7463400" cy="1143000"/>
          </a:xfrm>
          <a:prstGeom prst="rect">
            <a:avLst/>
          </a:prstGeom>
        </p:spPr>
        <p:txBody>
          <a:bodyPr anchorCtr="0" anchor="t" bIns="91425" lIns="91425" rIns="91425" tIns="91425">
            <a:noAutofit/>
          </a:bodyPr>
          <a:lstStyle/>
          <a:p>
            <a:pPr lvl="0">
              <a:spcBef>
                <a:spcPts val="0"/>
              </a:spcBef>
              <a:buNone/>
            </a:pPr>
            <a:r>
              <a:rPr lang="pt-BR"/>
              <a:t>Causas das Falhas</a:t>
            </a:r>
          </a:p>
        </p:txBody>
      </p:sp>
      <p:sp>
        <p:nvSpPr>
          <p:cNvPr id="342" name="Shape 342"/>
          <p:cNvSpPr txBox="1"/>
          <p:nvPr/>
        </p:nvSpPr>
        <p:spPr>
          <a:xfrm>
            <a:off x="1782775" y="2091175"/>
            <a:ext cx="7125300" cy="3435600"/>
          </a:xfrm>
          <a:prstGeom prst="rect">
            <a:avLst/>
          </a:prstGeom>
          <a:noFill/>
          <a:ln>
            <a:noFill/>
          </a:ln>
        </p:spPr>
        <p:txBody>
          <a:bodyPr anchorCtr="0" anchor="ctr" bIns="91425" lIns="91425" rIns="91425" tIns="91425">
            <a:noAutofit/>
          </a:bodyPr>
          <a:lstStyle/>
          <a:p>
            <a:pPr indent="-457200" lvl="0" marL="457200" rtl="0">
              <a:spcBef>
                <a:spcPts val="640"/>
              </a:spcBef>
              <a:buClr>
                <a:schemeClr val="dk1"/>
              </a:buClr>
              <a:buSzPct val="100000"/>
              <a:buChar char="•"/>
            </a:pPr>
            <a:r>
              <a:rPr lang="pt-BR" sz="3600">
                <a:solidFill>
                  <a:schemeClr val="dk1"/>
                </a:solidFill>
                <a:latin typeface="Calibri"/>
                <a:ea typeface="Calibri"/>
                <a:cs typeface="Calibri"/>
                <a:sym typeface="Calibri"/>
              </a:rPr>
              <a:t>Qualidade de </a:t>
            </a:r>
            <a:r>
              <a:rPr lang="pt-BR" sz="3600">
                <a:solidFill>
                  <a:schemeClr val="dk1"/>
                </a:solidFill>
                <a:latin typeface="Calibri"/>
                <a:ea typeface="Calibri"/>
                <a:cs typeface="Calibri"/>
                <a:sym typeface="Calibri"/>
              </a:rPr>
              <a:t>Componentes</a:t>
            </a:r>
          </a:p>
          <a:p>
            <a:pPr lvl="0" rtl="0">
              <a:spcBef>
                <a:spcPts val="640"/>
              </a:spcBef>
              <a:buNone/>
            </a:pPr>
            <a:r>
              <a:t/>
            </a:r>
            <a:endParaRPr sz="3600">
              <a:solidFill>
                <a:schemeClr val="dk1"/>
              </a:solidFill>
              <a:latin typeface="Calibri"/>
              <a:ea typeface="Calibri"/>
              <a:cs typeface="Calibri"/>
              <a:sym typeface="Calibri"/>
            </a:endParaRPr>
          </a:p>
          <a:p>
            <a:pPr indent="-457200" lvl="0" marL="457200" rtl="0">
              <a:spcBef>
                <a:spcPts val="640"/>
              </a:spcBef>
              <a:buClr>
                <a:schemeClr val="dk1"/>
              </a:buClr>
              <a:buSzPct val="100000"/>
              <a:buChar char="•"/>
            </a:pPr>
            <a:r>
              <a:rPr lang="pt-BR" sz="3600">
                <a:solidFill>
                  <a:schemeClr val="dk1"/>
                </a:solidFill>
                <a:latin typeface="Calibri"/>
                <a:ea typeface="Calibri"/>
                <a:cs typeface="Calibri"/>
                <a:sym typeface="Calibri"/>
              </a:rPr>
              <a:t>Processo</a:t>
            </a:r>
          </a:p>
          <a:p>
            <a:pPr lvl="0" rtl="0">
              <a:spcBef>
                <a:spcPts val="640"/>
              </a:spcBef>
              <a:buNone/>
            </a:pPr>
            <a:r>
              <a:t/>
            </a:r>
            <a:endParaRPr sz="3600">
              <a:solidFill>
                <a:schemeClr val="dk1"/>
              </a:solidFill>
              <a:latin typeface="Calibri"/>
              <a:ea typeface="Calibri"/>
              <a:cs typeface="Calibri"/>
              <a:sym typeface="Calibri"/>
            </a:endParaRPr>
          </a:p>
          <a:p>
            <a:pPr indent="-457200" lvl="0" marL="457200" rtl="0">
              <a:spcBef>
                <a:spcPts val="640"/>
              </a:spcBef>
              <a:buClr>
                <a:schemeClr val="dk1"/>
              </a:buClr>
              <a:buSzPct val="100000"/>
              <a:buChar char="•"/>
            </a:pPr>
            <a:r>
              <a:rPr lang="pt-BR" sz="3600">
                <a:solidFill>
                  <a:schemeClr val="dk1"/>
                </a:solidFill>
                <a:latin typeface="Calibri"/>
                <a:ea typeface="Calibri"/>
                <a:cs typeface="Calibri"/>
                <a:sym typeface="Calibri"/>
              </a:rPr>
              <a:t>Projeto (HW e/ou SW)</a:t>
            </a: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47" name="Shape 347"/>
        <p:cNvGrpSpPr/>
        <p:nvPr/>
      </p:nvGrpSpPr>
      <p:grpSpPr>
        <a:xfrm>
          <a:off x="0" y="0"/>
          <a:ext cx="0" cy="0"/>
          <a:chOff x="0" y="0"/>
          <a:chExt cx="0" cy="0"/>
        </a:xfrm>
      </p:grpSpPr>
      <p:sp>
        <p:nvSpPr>
          <p:cNvPr id="348" name="Shape 348"/>
          <p:cNvSpPr txBox="1"/>
          <p:nvPr>
            <p:ph type="title"/>
          </p:nvPr>
        </p:nvSpPr>
        <p:spPr>
          <a:xfrm>
            <a:off x="457200" y="274637"/>
            <a:ext cx="8229600" cy="1143000"/>
          </a:xfrm>
          <a:prstGeom prst="rect">
            <a:avLst/>
          </a:prstGeom>
        </p:spPr>
        <p:txBody>
          <a:bodyPr anchorCtr="0" anchor="t" bIns="91425" lIns="91425" rIns="91425" tIns="91425">
            <a:noAutofit/>
          </a:bodyPr>
          <a:lstStyle/>
          <a:p>
            <a:pPr lvl="0">
              <a:spcBef>
                <a:spcPts val="0"/>
              </a:spcBef>
              <a:buNone/>
            </a:pPr>
            <a:r>
              <a:rPr lang="pt-BR"/>
              <a:t>1. Sistemas de Testes </a:t>
            </a:r>
          </a:p>
        </p:txBody>
      </p:sp>
      <p:sp>
        <p:nvSpPr>
          <p:cNvPr id="349" name="Shape 349"/>
          <p:cNvSpPr txBox="1"/>
          <p:nvPr>
            <p:ph idx="1" type="body"/>
          </p:nvPr>
        </p:nvSpPr>
        <p:spPr>
          <a:xfrm>
            <a:off x="1275300" y="1600200"/>
            <a:ext cx="7411500" cy="4417200"/>
          </a:xfrm>
          <a:prstGeom prst="rect">
            <a:avLst/>
          </a:prstGeom>
        </p:spPr>
        <p:txBody>
          <a:bodyPr anchorCtr="0" anchor="t" bIns="91425" lIns="91425" rIns="91425" tIns="91425">
            <a:noAutofit/>
          </a:bodyPr>
          <a:lstStyle/>
          <a:p>
            <a:pPr indent="-381000" lvl="0" marL="457200">
              <a:lnSpc>
                <a:spcPct val="115000"/>
              </a:lnSpc>
              <a:spcBef>
                <a:spcPts val="0"/>
              </a:spcBef>
              <a:spcAft>
                <a:spcPts val="1600"/>
              </a:spcAft>
              <a:buClr>
                <a:srgbClr val="000000"/>
              </a:buClr>
              <a:buSzPct val="100000"/>
              <a:buFont typeface="Arial"/>
              <a:buChar char="●"/>
            </a:pPr>
            <a:r>
              <a:rPr lang="pt-BR" sz="2400">
                <a:solidFill>
                  <a:srgbClr val="000000"/>
                </a:solidFill>
                <a:latin typeface="Arial"/>
                <a:ea typeface="Arial"/>
                <a:cs typeface="Arial"/>
                <a:sym typeface="Arial"/>
              </a:rPr>
              <a:t>Os sistemas de testes surgem para que os dispositivos cheguem ao seu destino (clientes) respeitando os requisitos de funcionalidade e de qualidade.</a:t>
            </a:r>
          </a:p>
          <a:p>
            <a:pPr indent="-69850" lvl="0" marL="0">
              <a:lnSpc>
                <a:spcPct val="115000"/>
              </a:lnSpc>
              <a:spcBef>
                <a:spcPts val="0"/>
              </a:spcBef>
              <a:spcAft>
                <a:spcPts val="1600"/>
              </a:spcAft>
              <a:buClr>
                <a:schemeClr val="dk1"/>
              </a:buClr>
              <a:buSzPct val="45833"/>
              <a:buFont typeface="Arial"/>
              <a:buNone/>
            </a:pPr>
            <a:r>
              <a:t/>
            </a:r>
            <a:endParaRPr sz="2400">
              <a:solidFill>
                <a:srgbClr val="000000"/>
              </a:solidFill>
              <a:latin typeface="Arial"/>
              <a:ea typeface="Arial"/>
              <a:cs typeface="Arial"/>
              <a:sym typeface="Arial"/>
            </a:endParaRPr>
          </a:p>
          <a:p>
            <a:pPr indent="-381000" lvl="0" marL="457200">
              <a:lnSpc>
                <a:spcPct val="115000"/>
              </a:lnSpc>
              <a:spcBef>
                <a:spcPts val="0"/>
              </a:spcBef>
              <a:spcAft>
                <a:spcPts val="1600"/>
              </a:spcAft>
              <a:buClr>
                <a:srgbClr val="000000"/>
              </a:buClr>
              <a:buSzPct val="100000"/>
              <a:buFont typeface="Arial"/>
              <a:buChar char="●"/>
            </a:pPr>
            <a:r>
              <a:rPr lang="pt-BR" sz="2400">
                <a:solidFill>
                  <a:srgbClr val="000000"/>
                </a:solidFill>
                <a:latin typeface="Arial"/>
                <a:ea typeface="Arial"/>
                <a:cs typeface="Arial"/>
                <a:sym typeface="Arial"/>
              </a:rPr>
              <a:t>Os sistemas de testes, assim como os produtos, também evoluíram objetivando </a:t>
            </a:r>
            <a:r>
              <a:rPr b="1" i="1" lang="pt-BR" sz="2400">
                <a:solidFill>
                  <a:srgbClr val="000000"/>
                </a:solidFill>
                <a:latin typeface="Arial"/>
                <a:ea typeface="Arial"/>
                <a:cs typeface="Arial"/>
                <a:sym typeface="Arial"/>
              </a:rPr>
              <a:t>cobertura </a:t>
            </a:r>
            <a:r>
              <a:rPr lang="pt-BR" sz="2400">
                <a:solidFill>
                  <a:srgbClr val="000000"/>
                </a:solidFill>
                <a:latin typeface="Arial"/>
                <a:ea typeface="Arial"/>
                <a:cs typeface="Arial"/>
                <a:sym typeface="Arial"/>
              </a:rPr>
              <a:t>e </a:t>
            </a:r>
            <a:r>
              <a:rPr b="1" i="1" lang="pt-BR" sz="2400">
                <a:solidFill>
                  <a:srgbClr val="000000"/>
                </a:solidFill>
                <a:latin typeface="Arial"/>
                <a:ea typeface="Arial"/>
                <a:cs typeface="Arial"/>
                <a:sym typeface="Arial"/>
              </a:rPr>
              <a:t>confiabilidade</a:t>
            </a:r>
            <a:r>
              <a:rPr lang="pt-BR" sz="2400">
                <a:solidFill>
                  <a:srgbClr val="000000"/>
                </a:solidFill>
                <a:latin typeface="Arial"/>
                <a:ea typeface="Arial"/>
                <a:cs typeface="Arial"/>
                <a:sym typeface="Arial"/>
              </a:rPr>
              <a:t>.</a:t>
            </a: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54" name="Shape 354"/>
        <p:cNvGrpSpPr/>
        <p:nvPr/>
      </p:nvGrpSpPr>
      <p:grpSpPr>
        <a:xfrm>
          <a:off x="0" y="0"/>
          <a:ext cx="0" cy="0"/>
          <a:chOff x="0" y="0"/>
          <a:chExt cx="0" cy="0"/>
        </a:xfrm>
      </p:grpSpPr>
      <p:sp>
        <p:nvSpPr>
          <p:cNvPr id="355" name="Shape 355"/>
          <p:cNvSpPr txBox="1"/>
          <p:nvPr>
            <p:ph type="title"/>
          </p:nvPr>
        </p:nvSpPr>
        <p:spPr>
          <a:xfrm>
            <a:off x="1224600" y="274650"/>
            <a:ext cx="7462200" cy="1143000"/>
          </a:xfrm>
          <a:prstGeom prst="rect">
            <a:avLst/>
          </a:prstGeom>
        </p:spPr>
        <p:txBody>
          <a:bodyPr anchorCtr="0" anchor="t" bIns="91425" lIns="91425" rIns="91425" tIns="91425">
            <a:noAutofit/>
          </a:bodyPr>
          <a:lstStyle/>
          <a:p>
            <a:pPr lvl="0" rtl="0">
              <a:spcBef>
                <a:spcPts val="0"/>
              </a:spcBef>
              <a:buNone/>
            </a:pPr>
            <a:r>
              <a:rPr lang="pt-BR"/>
              <a:t>Definições</a:t>
            </a:r>
          </a:p>
        </p:txBody>
      </p:sp>
      <p:sp>
        <p:nvSpPr>
          <p:cNvPr id="356" name="Shape 356"/>
          <p:cNvSpPr txBox="1"/>
          <p:nvPr>
            <p:ph idx="1" type="body"/>
          </p:nvPr>
        </p:nvSpPr>
        <p:spPr>
          <a:xfrm>
            <a:off x="1224650" y="1600200"/>
            <a:ext cx="7680600" cy="4526100"/>
          </a:xfrm>
          <a:prstGeom prst="rect">
            <a:avLst/>
          </a:prstGeom>
        </p:spPr>
        <p:txBody>
          <a:bodyPr anchorCtr="0" anchor="t" bIns="91425" lIns="91425" rIns="91425" tIns="91425">
            <a:noAutofit/>
          </a:bodyPr>
          <a:lstStyle/>
          <a:p>
            <a:pPr indent="-228600" lvl="0" marL="457200" rtl="0">
              <a:spcBef>
                <a:spcPts val="0"/>
              </a:spcBef>
            </a:pPr>
            <a:r>
              <a:rPr b="1" lang="pt-BR"/>
              <a:t>Cobertura:</a:t>
            </a:r>
            <a:r>
              <a:rPr lang="pt-BR"/>
              <a:t> É a quantidade de componentes do circuito que está sendo testada.</a:t>
            </a:r>
          </a:p>
          <a:p>
            <a:pPr indent="0" lvl="0" marL="0" rtl="0">
              <a:spcBef>
                <a:spcPts val="0"/>
              </a:spcBef>
              <a:buNone/>
            </a:pPr>
            <a:r>
              <a:t/>
            </a:r>
            <a:endParaRPr/>
          </a:p>
          <a:p>
            <a:pPr indent="-228600" lvl="0" marL="457200">
              <a:spcBef>
                <a:spcPts val="0"/>
              </a:spcBef>
            </a:pPr>
            <a:r>
              <a:rPr b="1" lang="pt-BR"/>
              <a:t>Confiabilidade:</a:t>
            </a:r>
            <a:r>
              <a:rPr lang="pt-BR"/>
              <a:t>  Está relacionado com a precisão dos sistemas de testes. (o sistema de teste também pode falhar) </a:t>
            </a: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61" name="Shape 361"/>
        <p:cNvGrpSpPr/>
        <p:nvPr/>
      </p:nvGrpSpPr>
      <p:grpSpPr>
        <a:xfrm>
          <a:off x="0" y="0"/>
          <a:ext cx="0" cy="0"/>
          <a:chOff x="0" y="0"/>
          <a:chExt cx="0" cy="0"/>
        </a:xfrm>
      </p:grpSpPr>
      <p:sp>
        <p:nvSpPr>
          <p:cNvPr id="362" name="Shape 362"/>
          <p:cNvSpPr txBox="1"/>
          <p:nvPr>
            <p:ph type="title"/>
          </p:nvPr>
        </p:nvSpPr>
        <p:spPr>
          <a:xfrm>
            <a:off x="1224975" y="274650"/>
            <a:ext cx="7272600" cy="1143000"/>
          </a:xfrm>
          <a:prstGeom prst="rect">
            <a:avLst/>
          </a:prstGeom>
        </p:spPr>
        <p:txBody>
          <a:bodyPr anchorCtr="0" anchor="t" bIns="91425" lIns="91425" rIns="91425" tIns="91425">
            <a:noAutofit/>
          </a:bodyPr>
          <a:lstStyle/>
          <a:p>
            <a:pPr lvl="0" algn="l">
              <a:spcBef>
                <a:spcPts val="0"/>
              </a:spcBef>
              <a:buNone/>
            </a:pPr>
            <a:r>
              <a:rPr lang="pt-BR" sz="3600"/>
              <a:t>1.1 Testes funcionais</a:t>
            </a:r>
          </a:p>
        </p:txBody>
      </p:sp>
      <p:sp>
        <p:nvSpPr>
          <p:cNvPr id="363" name="Shape 363"/>
          <p:cNvSpPr txBox="1"/>
          <p:nvPr>
            <p:ph idx="1" type="body"/>
          </p:nvPr>
        </p:nvSpPr>
        <p:spPr>
          <a:xfrm>
            <a:off x="1224975" y="1470075"/>
            <a:ext cx="7461900" cy="1814400"/>
          </a:xfrm>
          <a:prstGeom prst="rect">
            <a:avLst/>
          </a:prstGeom>
        </p:spPr>
        <p:txBody>
          <a:bodyPr anchorCtr="0" anchor="t" bIns="91425" lIns="91425" rIns="91425" tIns="91425">
            <a:noAutofit/>
          </a:bodyPr>
          <a:lstStyle/>
          <a:p>
            <a:pPr indent="0" lvl="0" marL="0" rtl="0">
              <a:lnSpc>
                <a:spcPct val="115000"/>
              </a:lnSpc>
              <a:spcBef>
                <a:spcPts val="0"/>
              </a:spcBef>
              <a:spcAft>
                <a:spcPts val="1600"/>
              </a:spcAft>
              <a:buNone/>
            </a:pPr>
            <a:r>
              <a:rPr lang="pt-BR" sz="2400">
                <a:solidFill>
                  <a:srgbClr val="000000"/>
                </a:solidFill>
                <a:latin typeface="Arial"/>
                <a:ea typeface="Arial"/>
                <a:cs typeface="Arial"/>
                <a:sym typeface="Arial"/>
              </a:rPr>
              <a:t>Consiste na busca de defeitos através da utilização do produto. O operador do teste toma o dispositivo em mãos e executa sua funcionalidade verificando se está funcionando corretamente.</a:t>
            </a:r>
          </a:p>
          <a:p>
            <a:pPr indent="0" lvl="0" marL="0" rtl="0">
              <a:lnSpc>
                <a:spcPct val="115000"/>
              </a:lnSpc>
              <a:spcBef>
                <a:spcPts val="0"/>
              </a:spcBef>
              <a:spcAft>
                <a:spcPts val="1600"/>
              </a:spcAft>
              <a:buNone/>
            </a:pPr>
            <a:r>
              <a:t/>
            </a:r>
            <a:endParaRPr sz="3000">
              <a:solidFill>
                <a:srgbClr val="000000"/>
              </a:solidFill>
              <a:latin typeface="Arial"/>
              <a:ea typeface="Arial"/>
              <a:cs typeface="Arial"/>
              <a:sym typeface="Arial"/>
            </a:endParaRPr>
          </a:p>
        </p:txBody>
      </p:sp>
      <p:pic>
        <p:nvPicPr>
          <p:cNvPr descr="teste manual.jpg" id="364" name="Shape 364"/>
          <p:cNvPicPr preferRelativeResize="0"/>
          <p:nvPr/>
        </p:nvPicPr>
        <p:blipFill>
          <a:blip r:embed="rId3">
            <a:alphaModFix/>
          </a:blip>
          <a:stretch>
            <a:fillRect/>
          </a:stretch>
        </p:blipFill>
        <p:spPr>
          <a:xfrm>
            <a:off x="1343280" y="4599075"/>
            <a:ext cx="2813474" cy="1905724"/>
          </a:xfrm>
          <a:prstGeom prst="rect">
            <a:avLst/>
          </a:prstGeom>
          <a:noFill/>
          <a:ln>
            <a:noFill/>
          </a:ln>
        </p:spPr>
      </p:pic>
      <p:sp>
        <p:nvSpPr>
          <p:cNvPr id="365" name="Shape 365"/>
          <p:cNvSpPr txBox="1"/>
          <p:nvPr/>
        </p:nvSpPr>
        <p:spPr>
          <a:xfrm>
            <a:off x="1343275" y="3635925"/>
            <a:ext cx="1457400" cy="611700"/>
          </a:xfrm>
          <a:prstGeom prst="rect">
            <a:avLst/>
          </a:prstGeom>
          <a:noFill/>
          <a:ln>
            <a:noFill/>
          </a:ln>
        </p:spPr>
        <p:txBody>
          <a:bodyPr anchorCtr="0" anchor="t" bIns="91425" lIns="91425" rIns="91425" tIns="91425">
            <a:noAutofit/>
          </a:bodyPr>
          <a:lstStyle/>
          <a:p>
            <a:pPr lvl="0">
              <a:spcBef>
                <a:spcPts val="0"/>
              </a:spcBef>
              <a:buNone/>
            </a:pPr>
            <a:r>
              <a:rPr lang="pt-BR" sz="2400"/>
              <a:t>Manual</a:t>
            </a:r>
          </a:p>
        </p:txBody>
      </p:sp>
      <p:sp>
        <p:nvSpPr>
          <p:cNvPr id="366" name="Shape 366"/>
          <p:cNvSpPr txBox="1"/>
          <p:nvPr/>
        </p:nvSpPr>
        <p:spPr>
          <a:xfrm>
            <a:off x="5556675" y="3635925"/>
            <a:ext cx="1786500" cy="611700"/>
          </a:xfrm>
          <a:prstGeom prst="rect">
            <a:avLst/>
          </a:prstGeom>
          <a:noFill/>
          <a:ln>
            <a:noFill/>
          </a:ln>
        </p:spPr>
        <p:txBody>
          <a:bodyPr anchorCtr="0" anchor="t" bIns="91425" lIns="91425" rIns="91425" tIns="91425">
            <a:noAutofit/>
          </a:bodyPr>
          <a:lstStyle/>
          <a:p>
            <a:pPr lvl="0" rtl="0">
              <a:spcBef>
                <a:spcPts val="0"/>
              </a:spcBef>
              <a:buNone/>
            </a:pPr>
            <a:r>
              <a:rPr lang="pt-BR" sz="2400"/>
              <a:t>Automático </a:t>
            </a:r>
          </a:p>
        </p:txBody>
      </p:sp>
      <p:pic>
        <p:nvPicPr>
          <p:cNvPr descr="placa-t_com-50pn5400-1.jpg" id="367" name="Shape 367"/>
          <p:cNvPicPr preferRelativeResize="0"/>
          <p:nvPr/>
        </p:nvPicPr>
        <p:blipFill>
          <a:blip r:embed="rId4">
            <a:alphaModFix/>
          </a:blip>
          <a:stretch>
            <a:fillRect/>
          </a:stretch>
        </p:blipFill>
        <p:spPr>
          <a:xfrm>
            <a:off x="5688117" y="4492849"/>
            <a:ext cx="2540982" cy="190572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72" name="Shape 372"/>
        <p:cNvGrpSpPr/>
        <p:nvPr/>
      </p:nvGrpSpPr>
      <p:grpSpPr>
        <a:xfrm>
          <a:off x="0" y="0"/>
          <a:ext cx="0" cy="0"/>
          <a:chOff x="0" y="0"/>
          <a:chExt cx="0" cy="0"/>
        </a:xfrm>
      </p:grpSpPr>
      <p:sp>
        <p:nvSpPr>
          <p:cNvPr id="373" name="Shape 373"/>
          <p:cNvSpPr txBox="1"/>
          <p:nvPr>
            <p:ph idx="1" type="body"/>
          </p:nvPr>
        </p:nvSpPr>
        <p:spPr>
          <a:xfrm>
            <a:off x="1224975" y="1600200"/>
            <a:ext cx="7461900" cy="4526100"/>
          </a:xfrm>
          <a:prstGeom prst="rect">
            <a:avLst/>
          </a:prstGeom>
        </p:spPr>
        <p:txBody>
          <a:bodyPr anchorCtr="0" anchor="t" bIns="91425" lIns="91425" rIns="91425" tIns="91425">
            <a:noAutofit/>
          </a:bodyPr>
          <a:lstStyle/>
          <a:p>
            <a:pPr indent="0" lvl="0" marL="0" rtl="0">
              <a:lnSpc>
                <a:spcPct val="115000"/>
              </a:lnSpc>
              <a:spcBef>
                <a:spcPts val="0"/>
              </a:spcBef>
              <a:spcAft>
                <a:spcPts val="1600"/>
              </a:spcAft>
              <a:buNone/>
            </a:pPr>
            <a:r>
              <a:rPr lang="pt-BR" sz="2400">
                <a:solidFill>
                  <a:srgbClr val="000000"/>
                </a:solidFill>
                <a:latin typeface="Arial"/>
                <a:ea typeface="Arial"/>
                <a:cs typeface="Arial"/>
                <a:sym typeface="Arial"/>
              </a:rPr>
              <a:t>Consiste na medição de parâmetros do circuito sob teste (placa ligada). Os testes elétricos geralmente são realizados por sistemas de testes automáticos através de conectores ou camas de agulhas (fixture) que realizam contato elétrico com o circuito sob teste.</a:t>
            </a:r>
          </a:p>
          <a:p>
            <a:pPr indent="-381000" lvl="0" marL="457200" rtl="0">
              <a:lnSpc>
                <a:spcPct val="115000"/>
              </a:lnSpc>
              <a:spcBef>
                <a:spcPts val="0"/>
              </a:spcBef>
              <a:spcAft>
                <a:spcPts val="1600"/>
              </a:spcAft>
              <a:buClr>
                <a:srgbClr val="000000"/>
              </a:buClr>
              <a:buSzPct val="100000"/>
              <a:buFont typeface="Arial"/>
            </a:pPr>
            <a:r>
              <a:rPr lang="pt-BR" sz="2400">
                <a:solidFill>
                  <a:srgbClr val="000000"/>
                </a:solidFill>
                <a:latin typeface="Arial"/>
                <a:ea typeface="Arial"/>
                <a:cs typeface="Arial"/>
                <a:sym typeface="Arial"/>
              </a:rPr>
              <a:t>Instrumentos medindo parâmetros. (Ex: circuito de áudio).</a:t>
            </a:r>
          </a:p>
          <a:p>
            <a:pPr indent="-381000" lvl="0" marL="457200">
              <a:lnSpc>
                <a:spcPct val="115000"/>
              </a:lnSpc>
              <a:spcBef>
                <a:spcPts val="0"/>
              </a:spcBef>
              <a:spcAft>
                <a:spcPts val="1600"/>
              </a:spcAft>
              <a:buClr>
                <a:srgbClr val="000000"/>
              </a:buClr>
              <a:buSzPct val="100000"/>
              <a:buFont typeface="Arial"/>
            </a:pPr>
            <a:r>
              <a:rPr lang="pt-BR" sz="2400">
                <a:solidFill>
                  <a:srgbClr val="000000"/>
                </a:solidFill>
                <a:latin typeface="Arial"/>
                <a:ea typeface="Arial"/>
                <a:cs typeface="Arial"/>
                <a:sym typeface="Arial"/>
              </a:rPr>
              <a:t>O projeto da placa deve permitir o acesso aos circuitos.</a:t>
            </a:r>
          </a:p>
        </p:txBody>
      </p:sp>
      <p:sp>
        <p:nvSpPr>
          <p:cNvPr id="374" name="Shape 374"/>
          <p:cNvSpPr txBox="1"/>
          <p:nvPr>
            <p:ph type="title"/>
          </p:nvPr>
        </p:nvSpPr>
        <p:spPr>
          <a:xfrm>
            <a:off x="1224975" y="274650"/>
            <a:ext cx="7272600" cy="1143000"/>
          </a:xfrm>
          <a:prstGeom prst="rect">
            <a:avLst/>
          </a:prstGeom>
        </p:spPr>
        <p:txBody>
          <a:bodyPr anchorCtr="0" anchor="t" bIns="91425" lIns="91425" rIns="91425" tIns="91425">
            <a:noAutofit/>
          </a:bodyPr>
          <a:lstStyle/>
          <a:p>
            <a:pPr lvl="0" rtl="0" algn="l">
              <a:spcBef>
                <a:spcPts val="0"/>
              </a:spcBef>
              <a:buNone/>
            </a:pPr>
            <a:r>
              <a:rPr lang="pt-BR" sz="3600"/>
              <a:t>1.2 Testes Elétricos</a:t>
            </a: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79" name="Shape 379"/>
        <p:cNvGrpSpPr/>
        <p:nvPr/>
      </p:nvGrpSpPr>
      <p:grpSpPr>
        <a:xfrm>
          <a:off x="0" y="0"/>
          <a:ext cx="0" cy="0"/>
          <a:chOff x="0" y="0"/>
          <a:chExt cx="0" cy="0"/>
        </a:xfrm>
      </p:grpSpPr>
      <p:sp>
        <p:nvSpPr>
          <p:cNvPr id="380" name="Shape 380"/>
          <p:cNvSpPr txBox="1"/>
          <p:nvPr>
            <p:ph type="title"/>
          </p:nvPr>
        </p:nvSpPr>
        <p:spPr>
          <a:xfrm>
            <a:off x="1223250" y="274650"/>
            <a:ext cx="7463400" cy="1071000"/>
          </a:xfrm>
          <a:prstGeom prst="rect">
            <a:avLst/>
          </a:prstGeom>
        </p:spPr>
        <p:txBody>
          <a:bodyPr anchorCtr="0" anchor="t" bIns="91425" lIns="91425" rIns="91425" tIns="91425">
            <a:noAutofit/>
          </a:bodyPr>
          <a:lstStyle/>
          <a:p>
            <a:pPr lvl="0" rtl="0">
              <a:spcBef>
                <a:spcPts val="0"/>
              </a:spcBef>
              <a:buNone/>
            </a:pPr>
            <a:r>
              <a:rPr lang="pt-BR"/>
              <a:t>Cama de Agulhas</a:t>
            </a:r>
          </a:p>
        </p:txBody>
      </p:sp>
      <p:pic>
        <p:nvPicPr>
          <p:cNvPr descr="test_pins.jpg" id="381" name="Shape 381"/>
          <p:cNvPicPr preferRelativeResize="0"/>
          <p:nvPr/>
        </p:nvPicPr>
        <p:blipFill>
          <a:blip r:embed="rId3">
            <a:alphaModFix/>
          </a:blip>
          <a:stretch>
            <a:fillRect/>
          </a:stretch>
        </p:blipFill>
        <p:spPr>
          <a:xfrm>
            <a:off x="1453725" y="1636837"/>
            <a:ext cx="2385200" cy="3584325"/>
          </a:xfrm>
          <a:prstGeom prst="rect">
            <a:avLst/>
          </a:prstGeom>
          <a:noFill/>
          <a:ln>
            <a:noFill/>
          </a:ln>
        </p:spPr>
      </p:pic>
      <p:pic>
        <p:nvPicPr>
          <p:cNvPr descr="fixture.jpg" id="382" name="Shape 382"/>
          <p:cNvPicPr preferRelativeResize="0"/>
          <p:nvPr/>
        </p:nvPicPr>
        <p:blipFill>
          <a:blip r:embed="rId4">
            <a:alphaModFix/>
          </a:blip>
          <a:stretch>
            <a:fillRect/>
          </a:stretch>
        </p:blipFill>
        <p:spPr>
          <a:xfrm>
            <a:off x="4772600" y="2029847"/>
            <a:ext cx="3612549" cy="3922399"/>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87" name="Shape 387"/>
        <p:cNvGrpSpPr/>
        <p:nvPr/>
      </p:nvGrpSpPr>
      <p:grpSpPr>
        <a:xfrm>
          <a:off x="0" y="0"/>
          <a:ext cx="0" cy="0"/>
          <a:chOff x="0" y="0"/>
          <a:chExt cx="0" cy="0"/>
        </a:xfrm>
      </p:grpSpPr>
      <p:sp>
        <p:nvSpPr>
          <p:cNvPr id="388" name="Shape 388"/>
          <p:cNvSpPr txBox="1"/>
          <p:nvPr>
            <p:ph idx="1" type="body"/>
          </p:nvPr>
        </p:nvSpPr>
        <p:spPr>
          <a:xfrm>
            <a:off x="1224975" y="1600200"/>
            <a:ext cx="7461900" cy="4521300"/>
          </a:xfrm>
          <a:prstGeom prst="rect">
            <a:avLst/>
          </a:prstGeom>
        </p:spPr>
        <p:txBody>
          <a:bodyPr anchorCtr="0" anchor="t" bIns="91425" lIns="91425" rIns="91425" tIns="91425">
            <a:noAutofit/>
          </a:bodyPr>
          <a:lstStyle/>
          <a:p>
            <a:pPr indent="-69850" lvl="0" marL="0">
              <a:lnSpc>
                <a:spcPct val="115000"/>
              </a:lnSpc>
              <a:spcBef>
                <a:spcPts val="0"/>
              </a:spcBef>
              <a:spcAft>
                <a:spcPts val="1600"/>
              </a:spcAft>
              <a:buClr>
                <a:schemeClr val="dk1"/>
              </a:buClr>
              <a:buSzPct val="45833"/>
              <a:buFont typeface="Arial"/>
              <a:buNone/>
            </a:pPr>
            <a:r>
              <a:rPr lang="pt-BR" sz="2400">
                <a:solidFill>
                  <a:srgbClr val="000000"/>
                </a:solidFill>
                <a:latin typeface="Arial"/>
                <a:ea typeface="Arial"/>
                <a:cs typeface="Arial"/>
                <a:sym typeface="Arial"/>
              </a:rPr>
              <a:t>Buscam por defeitos na montagem dos componentes, verifica a qualidade de solda, das trilhas e verifica até mesmo o valor dos componentes.</a:t>
            </a:r>
            <a:r>
              <a:rPr lang="pt-BR" sz="2400">
                <a:solidFill>
                  <a:srgbClr val="595959"/>
                </a:solidFill>
                <a:latin typeface="Arial"/>
                <a:ea typeface="Arial"/>
                <a:cs typeface="Arial"/>
                <a:sym typeface="Arial"/>
              </a:rPr>
              <a:t> </a:t>
            </a:r>
          </a:p>
          <a:p>
            <a:pPr indent="-381000" lvl="0" marL="457200" rtl="0">
              <a:lnSpc>
                <a:spcPct val="115000"/>
              </a:lnSpc>
              <a:spcBef>
                <a:spcPts val="0"/>
              </a:spcBef>
              <a:spcAft>
                <a:spcPts val="1600"/>
              </a:spcAft>
              <a:buClr>
                <a:srgbClr val="000000"/>
              </a:buClr>
              <a:buSzPct val="100000"/>
              <a:buFont typeface="Arial"/>
            </a:pPr>
            <a:r>
              <a:rPr lang="pt-BR" sz="2400">
                <a:solidFill>
                  <a:srgbClr val="000000"/>
                </a:solidFill>
                <a:latin typeface="Arial"/>
                <a:ea typeface="Arial"/>
                <a:cs typeface="Arial"/>
                <a:sym typeface="Arial"/>
              </a:rPr>
              <a:t>ICT - In Circuit Test.</a:t>
            </a:r>
          </a:p>
          <a:p>
            <a:pPr indent="0" lvl="0" marL="0" rtl="0">
              <a:lnSpc>
                <a:spcPct val="115000"/>
              </a:lnSpc>
              <a:spcBef>
                <a:spcPts val="0"/>
              </a:spcBef>
              <a:spcAft>
                <a:spcPts val="1600"/>
              </a:spcAft>
              <a:buNone/>
            </a:pPr>
            <a:r>
              <a:t/>
            </a:r>
            <a:endParaRPr sz="2400">
              <a:solidFill>
                <a:srgbClr val="000000"/>
              </a:solidFill>
              <a:latin typeface="Arial"/>
              <a:ea typeface="Arial"/>
              <a:cs typeface="Arial"/>
              <a:sym typeface="Arial"/>
            </a:endParaRPr>
          </a:p>
          <a:p>
            <a:pPr indent="-381000" lvl="0" marL="457200" rtl="0">
              <a:lnSpc>
                <a:spcPct val="115000"/>
              </a:lnSpc>
              <a:spcBef>
                <a:spcPts val="0"/>
              </a:spcBef>
              <a:spcAft>
                <a:spcPts val="1600"/>
              </a:spcAft>
              <a:buSzPct val="100000"/>
              <a:buFont typeface="Arial"/>
            </a:pPr>
            <a:r>
              <a:rPr lang="pt-BR" sz="2400">
                <a:solidFill>
                  <a:srgbClr val="000000"/>
                </a:solidFill>
                <a:latin typeface="Arial"/>
                <a:ea typeface="Arial"/>
                <a:cs typeface="Arial"/>
                <a:sym typeface="Arial"/>
              </a:rPr>
              <a:t>Requer acesso físico (contato) com a maior parte (quanto mais melhor) do circuito.</a:t>
            </a:r>
            <a:r>
              <a:rPr lang="pt-BR" sz="2400">
                <a:solidFill>
                  <a:srgbClr val="FF0000"/>
                </a:solidFill>
                <a:latin typeface="Arial"/>
                <a:ea typeface="Arial"/>
                <a:cs typeface="Arial"/>
                <a:sym typeface="Arial"/>
              </a:rPr>
              <a:t> </a:t>
            </a:r>
          </a:p>
        </p:txBody>
      </p:sp>
      <p:sp>
        <p:nvSpPr>
          <p:cNvPr id="389" name="Shape 389"/>
          <p:cNvSpPr txBox="1"/>
          <p:nvPr>
            <p:ph type="title"/>
          </p:nvPr>
        </p:nvSpPr>
        <p:spPr>
          <a:xfrm>
            <a:off x="1224975" y="274650"/>
            <a:ext cx="7272600" cy="1143000"/>
          </a:xfrm>
          <a:prstGeom prst="rect">
            <a:avLst/>
          </a:prstGeom>
        </p:spPr>
        <p:txBody>
          <a:bodyPr anchorCtr="0" anchor="t" bIns="91425" lIns="91425" rIns="91425" tIns="91425">
            <a:noAutofit/>
          </a:bodyPr>
          <a:lstStyle/>
          <a:p>
            <a:pPr lvl="0" rtl="0" algn="l">
              <a:spcBef>
                <a:spcPts val="0"/>
              </a:spcBef>
              <a:buNone/>
            </a:pPr>
            <a:r>
              <a:rPr lang="pt-BR" sz="3600"/>
              <a:t>1.3 Testes Estruturais</a:t>
            </a: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1" name="Shape 111"/>
        <p:cNvGrpSpPr/>
        <p:nvPr/>
      </p:nvGrpSpPr>
      <p:grpSpPr>
        <a:xfrm>
          <a:off x="0" y="0"/>
          <a:ext cx="0" cy="0"/>
          <a:chOff x="0" y="0"/>
          <a:chExt cx="0" cy="0"/>
        </a:xfrm>
      </p:grpSpPr>
      <p:sp>
        <p:nvSpPr>
          <p:cNvPr id="112" name="Shape 112"/>
          <p:cNvSpPr txBox="1"/>
          <p:nvPr/>
        </p:nvSpPr>
        <p:spPr>
          <a:xfrm>
            <a:off x="1259632" y="2924943"/>
            <a:ext cx="7632900" cy="708000"/>
          </a:xfrm>
          <a:prstGeom prst="rect">
            <a:avLst/>
          </a:prstGeom>
          <a:noFill/>
          <a:ln>
            <a:noFill/>
          </a:ln>
        </p:spPr>
        <p:txBody>
          <a:bodyPr anchorCtr="0" anchor="t" bIns="45700" lIns="91425" rIns="91425" tIns="45700">
            <a:noAutofit/>
          </a:bodyPr>
          <a:lstStyle/>
          <a:p>
            <a:pPr indent="0" lvl="0" marL="0" marR="0" rtl="0" algn="ctr">
              <a:spcBef>
                <a:spcPts val="0"/>
              </a:spcBef>
              <a:buSzPct val="25000"/>
              <a:buNone/>
            </a:pPr>
            <a:r>
              <a:rPr b="1" i="0" lang="pt-BR" sz="4000" u="none" cap="none" strike="noStrike">
                <a:solidFill>
                  <a:srgbClr val="0033CC"/>
                </a:solidFill>
                <a:latin typeface="Times New Roman"/>
                <a:ea typeface="Times New Roman"/>
                <a:cs typeface="Times New Roman"/>
                <a:sym typeface="Times New Roman"/>
              </a:rPr>
              <a:t>Introdução</a:t>
            </a: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94" name="Shape 394"/>
        <p:cNvGrpSpPr/>
        <p:nvPr/>
      </p:nvGrpSpPr>
      <p:grpSpPr>
        <a:xfrm>
          <a:off x="0" y="0"/>
          <a:ext cx="0" cy="0"/>
          <a:chOff x="0" y="0"/>
          <a:chExt cx="0" cy="0"/>
        </a:xfrm>
      </p:grpSpPr>
      <p:sp>
        <p:nvSpPr>
          <p:cNvPr id="395" name="Shape 395"/>
          <p:cNvSpPr txBox="1"/>
          <p:nvPr>
            <p:ph type="title"/>
          </p:nvPr>
        </p:nvSpPr>
        <p:spPr>
          <a:xfrm>
            <a:off x="457200" y="274637"/>
            <a:ext cx="8229600" cy="1143000"/>
          </a:xfrm>
          <a:prstGeom prst="rect">
            <a:avLst/>
          </a:prstGeom>
        </p:spPr>
        <p:txBody>
          <a:bodyPr anchorCtr="0" anchor="t" bIns="91425" lIns="91425" rIns="91425" tIns="91425">
            <a:noAutofit/>
          </a:bodyPr>
          <a:lstStyle/>
          <a:p>
            <a:pPr lvl="0">
              <a:spcBef>
                <a:spcPts val="0"/>
              </a:spcBef>
              <a:buNone/>
            </a:pPr>
            <a:r>
              <a:rPr lang="pt-BR"/>
              <a:t>ICT</a:t>
            </a:r>
          </a:p>
        </p:txBody>
      </p:sp>
      <p:pic>
        <p:nvPicPr>
          <p:cNvPr descr="ict.jpg" id="396" name="Shape 396"/>
          <p:cNvPicPr preferRelativeResize="0"/>
          <p:nvPr/>
        </p:nvPicPr>
        <p:blipFill>
          <a:blip r:embed="rId3">
            <a:alphaModFix/>
          </a:blip>
          <a:stretch>
            <a:fillRect/>
          </a:stretch>
        </p:blipFill>
        <p:spPr>
          <a:xfrm>
            <a:off x="1687975" y="1417650"/>
            <a:ext cx="6393275" cy="517852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01" name="Shape 401"/>
        <p:cNvGrpSpPr/>
        <p:nvPr/>
      </p:nvGrpSpPr>
      <p:grpSpPr>
        <a:xfrm>
          <a:off x="0" y="0"/>
          <a:ext cx="0" cy="0"/>
          <a:chOff x="0" y="0"/>
          <a:chExt cx="0" cy="0"/>
        </a:xfrm>
      </p:grpSpPr>
      <p:sp>
        <p:nvSpPr>
          <p:cNvPr id="402" name="Shape 402"/>
          <p:cNvSpPr txBox="1"/>
          <p:nvPr>
            <p:ph type="title"/>
          </p:nvPr>
        </p:nvSpPr>
        <p:spPr>
          <a:xfrm>
            <a:off x="1159925" y="222600"/>
            <a:ext cx="7533000" cy="2307300"/>
          </a:xfrm>
          <a:prstGeom prst="rect">
            <a:avLst/>
          </a:prstGeom>
        </p:spPr>
        <p:txBody>
          <a:bodyPr anchorCtr="0" anchor="t" bIns="91425" lIns="91425" rIns="91425" tIns="91425">
            <a:noAutofit/>
          </a:bodyPr>
          <a:lstStyle/>
          <a:p>
            <a:pPr indent="-419100" lvl="0" marL="457200" algn="l">
              <a:lnSpc>
                <a:spcPct val="115000"/>
              </a:lnSpc>
              <a:spcBef>
                <a:spcPts val="0"/>
              </a:spcBef>
              <a:spcAft>
                <a:spcPts val="1600"/>
              </a:spcAft>
              <a:buClr>
                <a:srgbClr val="FF0000"/>
              </a:buClr>
              <a:buSzPct val="100000"/>
              <a:buFont typeface="Arial"/>
              <a:buChar char="•"/>
            </a:pPr>
            <a:r>
              <a:rPr lang="pt-BR" sz="3000">
                <a:solidFill>
                  <a:srgbClr val="FF0000"/>
                </a:solidFill>
                <a:latin typeface="Arial"/>
                <a:ea typeface="Arial"/>
                <a:cs typeface="Arial"/>
                <a:sym typeface="Arial"/>
              </a:rPr>
              <a:t>O uso de testes estruturais através de ICT está diminuindo, pois as placas apresentam cada vez menos pontos de acesso.</a:t>
            </a:r>
          </a:p>
        </p:txBody>
      </p:sp>
      <p:pic>
        <p:nvPicPr>
          <p:cNvPr descr="BGA.jpg" id="403" name="Shape 403"/>
          <p:cNvPicPr preferRelativeResize="0"/>
          <p:nvPr/>
        </p:nvPicPr>
        <p:blipFill>
          <a:blip r:embed="rId3">
            <a:alphaModFix/>
          </a:blip>
          <a:stretch>
            <a:fillRect/>
          </a:stretch>
        </p:blipFill>
        <p:spPr>
          <a:xfrm>
            <a:off x="1159925" y="4090462"/>
            <a:ext cx="2628900" cy="1743075"/>
          </a:xfrm>
          <a:prstGeom prst="rect">
            <a:avLst/>
          </a:prstGeom>
          <a:noFill/>
          <a:ln>
            <a:noFill/>
          </a:ln>
        </p:spPr>
      </p:pic>
      <p:pic>
        <p:nvPicPr>
          <p:cNvPr descr="Corte de uma placa.jpg" id="404" name="Shape 404"/>
          <p:cNvPicPr preferRelativeResize="0"/>
          <p:nvPr/>
        </p:nvPicPr>
        <p:blipFill>
          <a:blip r:embed="rId4">
            <a:alphaModFix/>
          </a:blip>
          <a:stretch>
            <a:fillRect/>
          </a:stretch>
        </p:blipFill>
        <p:spPr>
          <a:xfrm>
            <a:off x="4408574" y="3842849"/>
            <a:ext cx="4057975" cy="2498550"/>
          </a:xfrm>
          <a:prstGeom prst="rect">
            <a:avLst/>
          </a:prstGeom>
          <a:noFill/>
          <a:ln>
            <a:noFill/>
          </a:ln>
        </p:spPr>
      </p:pic>
      <p:sp>
        <p:nvSpPr>
          <p:cNvPr id="405" name="Shape 405"/>
          <p:cNvSpPr txBox="1"/>
          <p:nvPr>
            <p:ph idx="1" type="body"/>
          </p:nvPr>
        </p:nvSpPr>
        <p:spPr>
          <a:xfrm>
            <a:off x="2719775" y="2633875"/>
            <a:ext cx="4307400" cy="963000"/>
          </a:xfrm>
          <a:prstGeom prst="rect">
            <a:avLst/>
          </a:prstGeom>
        </p:spPr>
        <p:txBody>
          <a:bodyPr anchorCtr="0" anchor="t" bIns="91425" lIns="91425" rIns="91425" tIns="91425">
            <a:noAutofit/>
          </a:bodyPr>
          <a:lstStyle/>
          <a:p>
            <a:pPr indent="-381000" lvl="0" marL="457200" rtl="0">
              <a:lnSpc>
                <a:spcPct val="115000"/>
              </a:lnSpc>
              <a:spcBef>
                <a:spcPts val="0"/>
              </a:spcBef>
              <a:spcAft>
                <a:spcPts val="1600"/>
              </a:spcAft>
              <a:buSzPct val="75000"/>
              <a:buFont typeface="Arial"/>
            </a:pPr>
            <a:r>
              <a:rPr lang="pt-BR"/>
              <a:t>BGA - Ball Grid Array </a:t>
            </a: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10" name="Shape 410"/>
        <p:cNvGrpSpPr/>
        <p:nvPr/>
      </p:nvGrpSpPr>
      <p:grpSpPr>
        <a:xfrm>
          <a:off x="0" y="0"/>
          <a:ext cx="0" cy="0"/>
          <a:chOff x="0" y="0"/>
          <a:chExt cx="0" cy="0"/>
        </a:xfrm>
      </p:grpSpPr>
      <p:sp>
        <p:nvSpPr>
          <p:cNvPr id="411" name="Shape 411"/>
          <p:cNvSpPr txBox="1"/>
          <p:nvPr>
            <p:ph type="title"/>
          </p:nvPr>
        </p:nvSpPr>
        <p:spPr>
          <a:xfrm>
            <a:off x="717450" y="482837"/>
            <a:ext cx="8229600" cy="1143000"/>
          </a:xfrm>
          <a:prstGeom prst="rect">
            <a:avLst/>
          </a:prstGeom>
        </p:spPr>
        <p:txBody>
          <a:bodyPr anchorCtr="0" anchor="t" bIns="91425" lIns="91425" rIns="91425" tIns="91425">
            <a:noAutofit/>
          </a:bodyPr>
          <a:lstStyle/>
          <a:p>
            <a:pPr lvl="0">
              <a:spcBef>
                <a:spcPts val="0"/>
              </a:spcBef>
              <a:buNone/>
            </a:pPr>
            <a:r>
              <a:rPr lang="pt-BR"/>
              <a:t>Terminais e furos de passagem</a:t>
            </a:r>
          </a:p>
        </p:txBody>
      </p:sp>
      <p:pic>
        <p:nvPicPr>
          <p:cNvPr id="412" name="Shape 412"/>
          <p:cNvPicPr preferRelativeResize="0"/>
          <p:nvPr/>
        </p:nvPicPr>
        <p:blipFill>
          <a:blip r:embed="rId3">
            <a:alphaModFix/>
          </a:blip>
          <a:stretch>
            <a:fillRect/>
          </a:stretch>
        </p:blipFill>
        <p:spPr>
          <a:xfrm>
            <a:off x="1159099" y="2393725"/>
            <a:ext cx="7527700" cy="23483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17" name="Shape 417"/>
        <p:cNvGrpSpPr/>
        <p:nvPr/>
      </p:nvGrpSpPr>
      <p:grpSpPr>
        <a:xfrm>
          <a:off x="0" y="0"/>
          <a:ext cx="0" cy="0"/>
          <a:chOff x="0" y="0"/>
          <a:chExt cx="0" cy="0"/>
        </a:xfrm>
      </p:grpSpPr>
      <p:sp>
        <p:nvSpPr>
          <p:cNvPr id="418" name="Shape 418"/>
          <p:cNvSpPr txBox="1"/>
          <p:nvPr>
            <p:ph type="title"/>
          </p:nvPr>
        </p:nvSpPr>
        <p:spPr>
          <a:xfrm>
            <a:off x="1379400" y="274650"/>
            <a:ext cx="7307400" cy="1143000"/>
          </a:xfrm>
          <a:prstGeom prst="rect">
            <a:avLst/>
          </a:prstGeom>
        </p:spPr>
        <p:txBody>
          <a:bodyPr anchorCtr="0" anchor="t" bIns="91425" lIns="91425" rIns="91425" tIns="91425">
            <a:noAutofit/>
          </a:bodyPr>
          <a:lstStyle/>
          <a:p>
            <a:pPr lvl="0">
              <a:spcBef>
                <a:spcPts val="0"/>
              </a:spcBef>
              <a:buNone/>
            </a:pPr>
            <a:r>
              <a:rPr lang="pt-BR"/>
              <a:t>Por que usar BGA?</a:t>
            </a:r>
          </a:p>
        </p:txBody>
      </p:sp>
      <p:sp>
        <p:nvSpPr>
          <p:cNvPr id="419" name="Shape 419"/>
          <p:cNvSpPr txBox="1"/>
          <p:nvPr>
            <p:ph idx="1" type="body"/>
          </p:nvPr>
        </p:nvSpPr>
        <p:spPr>
          <a:xfrm>
            <a:off x="1236250" y="1600200"/>
            <a:ext cx="7450500" cy="4526100"/>
          </a:xfrm>
          <a:prstGeom prst="rect">
            <a:avLst/>
          </a:prstGeom>
        </p:spPr>
        <p:txBody>
          <a:bodyPr anchorCtr="0" anchor="t" bIns="91425" lIns="91425" rIns="91425" tIns="91425">
            <a:noAutofit/>
          </a:bodyPr>
          <a:lstStyle/>
          <a:p>
            <a:pPr indent="-228600" lvl="0" marL="457200" rtl="0">
              <a:spcBef>
                <a:spcPts val="0"/>
              </a:spcBef>
            </a:pPr>
            <a:r>
              <a:rPr lang="pt-BR"/>
              <a:t>Miniaturização de sistemas, pois permitiu uma maior densidade de pinos.</a:t>
            </a:r>
          </a:p>
          <a:p>
            <a:pPr indent="0" lvl="0" marL="0" rtl="0">
              <a:spcBef>
                <a:spcPts val="0"/>
              </a:spcBef>
              <a:buNone/>
            </a:pPr>
            <a:r>
              <a:t/>
            </a:r>
            <a:endParaRPr/>
          </a:p>
          <a:p>
            <a:pPr indent="-228600" lvl="0" marL="457200" rtl="0">
              <a:spcBef>
                <a:spcPts val="0"/>
              </a:spcBef>
            </a:pPr>
            <a:r>
              <a:rPr lang="pt-BR"/>
              <a:t>Permite sinais com maior velocidade em trilhas internas.</a:t>
            </a:r>
          </a:p>
          <a:p>
            <a:pPr indent="0" lvl="0" marL="0" rtl="0">
              <a:spcBef>
                <a:spcPts val="0"/>
              </a:spcBef>
              <a:buNone/>
            </a:pPr>
            <a:r>
              <a:t/>
            </a:r>
            <a:endParaRPr/>
          </a:p>
          <a:p>
            <a:pPr indent="-228600" lvl="0" marL="457200" rtl="0">
              <a:spcBef>
                <a:spcPts val="0"/>
              </a:spcBef>
            </a:pPr>
            <a:r>
              <a:rPr lang="pt-BR"/>
              <a:t>Otimiza o tempo de montagem automática (pick and place).</a:t>
            </a:r>
          </a:p>
          <a:p>
            <a:pPr indent="0" lvl="0" marL="0" rtl="0">
              <a:spcBef>
                <a:spcPts val="0"/>
              </a:spcBef>
              <a:buNone/>
            </a:pPr>
            <a:r>
              <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24" name="Shape 424"/>
        <p:cNvGrpSpPr/>
        <p:nvPr/>
      </p:nvGrpSpPr>
      <p:grpSpPr>
        <a:xfrm>
          <a:off x="0" y="0"/>
          <a:ext cx="0" cy="0"/>
          <a:chOff x="0" y="0"/>
          <a:chExt cx="0" cy="0"/>
        </a:xfrm>
      </p:grpSpPr>
      <p:sp>
        <p:nvSpPr>
          <p:cNvPr id="425" name="Shape 425"/>
          <p:cNvSpPr txBox="1"/>
          <p:nvPr>
            <p:ph type="title"/>
          </p:nvPr>
        </p:nvSpPr>
        <p:spPr>
          <a:xfrm>
            <a:off x="1171200" y="274650"/>
            <a:ext cx="7515600" cy="1143000"/>
          </a:xfrm>
          <a:prstGeom prst="rect">
            <a:avLst/>
          </a:prstGeom>
        </p:spPr>
        <p:txBody>
          <a:bodyPr anchorCtr="0" anchor="t" bIns="91425" lIns="91425" rIns="91425" tIns="91425">
            <a:noAutofit/>
          </a:bodyPr>
          <a:lstStyle/>
          <a:p>
            <a:pPr lvl="0">
              <a:spcBef>
                <a:spcPts val="0"/>
              </a:spcBef>
              <a:buNone/>
            </a:pPr>
            <a:r>
              <a:rPr lang="pt-BR"/>
              <a:t>Problemas de Produção</a:t>
            </a:r>
          </a:p>
        </p:txBody>
      </p:sp>
      <p:pic>
        <p:nvPicPr>
          <p:cNvPr descr="Problemas em placas.jpg" id="426" name="Shape 426"/>
          <p:cNvPicPr preferRelativeResize="0"/>
          <p:nvPr/>
        </p:nvPicPr>
        <p:blipFill>
          <a:blip r:embed="rId3">
            <a:alphaModFix/>
          </a:blip>
          <a:stretch>
            <a:fillRect/>
          </a:stretch>
        </p:blipFill>
        <p:spPr>
          <a:xfrm>
            <a:off x="1275287" y="1754537"/>
            <a:ext cx="7601526" cy="3348924"/>
          </a:xfrm>
          <a:prstGeom prst="rect">
            <a:avLst/>
          </a:prstGeom>
          <a:noFill/>
          <a:ln>
            <a:noFill/>
          </a:ln>
        </p:spPr>
      </p:pic>
      <p:sp>
        <p:nvSpPr>
          <p:cNvPr id="427" name="Shape 427"/>
          <p:cNvSpPr txBox="1"/>
          <p:nvPr>
            <p:ph type="title"/>
          </p:nvPr>
        </p:nvSpPr>
        <p:spPr>
          <a:xfrm>
            <a:off x="1093112" y="5515250"/>
            <a:ext cx="7965900" cy="1143000"/>
          </a:xfrm>
          <a:prstGeom prst="rect">
            <a:avLst/>
          </a:prstGeom>
        </p:spPr>
        <p:txBody>
          <a:bodyPr anchorCtr="0" anchor="t" bIns="91425" lIns="91425" rIns="91425" tIns="91425">
            <a:noAutofit/>
          </a:bodyPr>
          <a:lstStyle/>
          <a:p>
            <a:pPr lvl="0" rtl="0">
              <a:spcBef>
                <a:spcPts val="0"/>
              </a:spcBef>
              <a:buNone/>
            </a:pPr>
            <a:r>
              <a:rPr lang="pt-BR"/>
              <a:t>Como solucionar tais problemas ?</a:t>
            </a: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32" name="Shape 432"/>
        <p:cNvGrpSpPr/>
        <p:nvPr/>
      </p:nvGrpSpPr>
      <p:grpSpPr>
        <a:xfrm>
          <a:off x="0" y="0"/>
          <a:ext cx="0" cy="0"/>
          <a:chOff x="0" y="0"/>
          <a:chExt cx="0" cy="0"/>
        </a:xfrm>
      </p:grpSpPr>
      <p:sp>
        <p:nvSpPr>
          <p:cNvPr id="433" name="Shape 433"/>
          <p:cNvSpPr txBox="1"/>
          <p:nvPr>
            <p:ph type="title"/>
          </p:nvPr>
        </p:nvSpPr>
        <p:spPr>
          <a:xfrm>
            <a:off x="1223400" y="274650"/>
            <a:ext cx="7463400" cy="1143000"/>
          </a:xfrm>
          <a:prstGeom prst="rect">
            <a:avLst/>
          </a:prstGeom>
        </p:spPr>
        <p:txBody>
          <a:bodyPr anchorCtr="0" anchor="t" bIns="91425" lIns="91425" rIns="91425" tIns="91425">
            <a:noAutofit/>
          </a:bodyPr>
          <a:lstStyle/>
          <a:p>
            <a:pPr lvl="0">
              <a:spcBef>
                <a:spcPts val="0"/>
              </a:spcBef>
              <a:buNone/>
            </a:pPr>
            <a:r>
              <a:rPr lang="pt-BR"/>
              <a:t>2. JTAG</a:t>
            </a:r>
          </a:p>
        </p:txBody>
      </p:sp>
      <p:sp>
        <p:nvSpPr>
          <p:cNvPr id="434" name="Shape 434"/>
          <p:cNvSpPr txBox="1"/>
          <p:nvPr>
            <p:ph idx="1" type="body"/>
          </p:nvPr>
        </p:nvSpPr>
        <p:spPr>
          <a:xfrm>
            <a:off x="1223250" y="1600200"/>
            <a:ext cx="7463400" cy="2602200"/>
          </a:xfrm>
          <a:prstGeom prst="rect">
            <a:avLst/>
          </a:prstGeom>
        </p:spPr>
        <p:txBody>
          <a:bodyPr anchorCtr="0" anchor="t" bIns="91425" lIns="91425" rIns="91425" tIns="91425">
            <a:noAutofit/>
          </a:bodyPr>
          <a:lstStyle/>
          <a:p>
            <a:pPr lvl="0" rtl="0">
              <a:spcBef>
                <a:spcPts val="0"/>
              </a:spcBef>
              <a:buNone/>
            </a:pPr>
            <a:r>
              <a:rPr b="1" lang="pt-BR"/>
              <a:t>JTAG </a:t>
            </a:r>
            <a:r>
              <a:rPr lang="pt-BR"/>
              <a:t>- </a:t>
            </a:r>
            <a:r>
              <a:rPr b="1" i="1" lang="pt-BR"/>
              <a:t>Joint Test Action Group</a:t>
            </a:r>
          </a:p>
          <a:p>
            <a:pPr indent="-228600" lvl="0" marL="457200" rtl="0">
              <a:spcBef>
                <a:spcPts val="0"/>
              </a:spcBef>
            </a:pPr>
            <a:r>
              <a:rPr lang="pt-BR"/>
              <a:t>É um padrão para fabricação de IC´s adotado em 1990 pela IEEE como padrão 1149.1.</a:t>
            </a:r>
          </a:p>
        </p:txBody>
      </p:sp>
      <p:sp>
        <p:nvSpPr>
          <p:cNvPr id="435" name="Shape 435"/>
          <p:cNvSpPr txBox="1"/>
          <p:nvPr/>
        </p:nvSpPr>
        <p:spPr>
          <a:xfrm>
            <a:off x="1223250" y="4384950"/>
            <a:ext cx="7425300" cy="1725300"/>
          </a:xfrm>
          <a:prstGeom prst="rect">
            <a:avLst/>
          </a:prstGeom>
          <a:noFill/>
          <a:ln>
            <a:noFill/>
          </a:ln>
        </p:spPr>
        <p:txBody>
          <a:bodyPr anchorCtr="0" anchor="t" bIns="91425" lIns="91425" rIns="91425" tIns="91425">
            <a:noAutofit/>
          </a:bodyPr>
          <a:lstStyle/>
          <a:p>
            <a:pPr indent="-431800" lvl="0" marL="457200" rtl="0">
              <a:spcBef>
                <a:spcPts val="640"/>
              </a:spcBef>
              <a:buClr>
                <a:schemeClr val="dk1"/>
              </a:buClr>
              <a:buSzPct val="100000"/>
              <a:buChar char="•"/>
            </a:pPr>
            <a:r>
              <a:rPr lang="pt-BR" sz="3200">
                <a:solidFill>
                  <a:schemeClr val="dk1"/>
                </a:solidFill>
                <a:latin typeface="Calibri"/>
                <a:ea typeface="Calibri"/>
                <a:cs typeface="Calibri"/>
                <a:sym typeface="Calibri"/>
              </a:rPr>
              <a:t>Prevê um TAP (Test Access Point) que permite acesso aos pinos de I/O do dispositivo.</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5"/>
                                        </p:tgtEl>
                                        <p:attrNameLst>
                                          <p:attrName>style.visibility</p:attrName>
                                        </p:attrNameLst>
                                      </p:cBhvr>
                                      <p:to>
                                        <p:strVal val="visible"/>
                                      </p:to>
                                    </p:set>
                                    <p:animEffect filter="fade" transition="in">
                                      <p:cBhvr>
                                        <p:cTn dur="1000"/>
                                        <p:tgtEl>
                                          <p:spTgt spid="43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40" name="Shape 440"/>
        <p:cNvGrpSpPr/>
        <p:nvPr/>
      </p:nvGrpSpPr>
      <p:grpSpPr>
        <a:xfrm>
          <a:off x="0" y="0"/>
          <a:ext cx="0" cy="0"/>
          <a:chOff x="0" y="0"/>
          <a:chExt cx="0" cy="0"/>
        </a:xfrm>
      </p:grpSpPr>
      <p:pic>
        <p:nvPicPr>
          <p:cNvPr descr="JTAG1.jpg" id="441" name="Shape 441"/>
          <p:cNvPicPr preferRelativeResize="0"/>
          <p:nvPr/>
        </p:nvPicPr>
        <p:blipFill>
          <a:blip r:embed="rId3">
            <a:alphaModFix/>
          </a:blip>
          <a:stretch>
            <a:fillRect/>
          </a:stretch>
        </p:blipFill>
        <p:spPr>
          <a:xfrm>
            <a:off x="2039325" y="1570037"/>
            <a:ext cx="5197141" cy="5135563"/>
          </a:xfrm>
          <a:prstGeom prst="rect">
            <a:avLst/>
          </a:prstGeom>
          <a:noFill/>
          <a:ln>
            <a:noFill/>
          </a:ln>
        </p:spPr>
      </p:pic>
      <p:sp>
        <p:nvSpPr>
          <p:cNvPr id="442" name="Shape 442"/>
          <p:cNvSpPr txBox="1"/>
          <p:nvPr>
            <p:ph type="title"/>
          </p:nvPr>
        </p:nvSpPr>
        <p:spPr>
          <a:xfrm>
            <a:off x="1224975" y="274650"/>
            <a:ext cx="7272600" cy="1143000"/>
          </a:xfrm>
          <a:prstGeom prst="rect">
            <a:avLst/>
          </a:prstGeom>
        </p:spPr>
        <p:txBody>
          <a:bodyPr anchorCtr="0" anchor="t" bIns="91425" lIns="91425" rIns="91425" tIns="91425">
            <a:noAutofit/>
          </a:bodyPr>
          <a:lstStyle/>
          <a:p>
            <a:pPr lvl="0" rtl="0" algn="l">
              <a:spcBef>
                <a:spcPts val="0"/>
              </a:spcBef>
              <a:buNone/>
            </a:pPr>
            <a:r>
              <a:rPr lang="pt-BR" sz="3600"/>
              <a:t>2.1 Estrutura interna do JTAG.</a:t>
            </a: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47" name="Shape 447"/>
        <p:cNvGrpSpPr/>
        <p:nvPr/>
      </p:nvGrpSpPr>
      <p:grpSpPr>
        <a:xfrm>
          <a:off x="0" y="0"/>
          <a:ext cx="0" cy="0"/>
          <a:chOff x="0" y="0"/>
          <a:chExt cx="0" cy="0"/>
        </a:xfrm>
      </p:grpSpPr>
      <p:sp>
        <p:nvSpPr>
          <p:cNvPr id="448" name="Shape 448"/>
          <p:cNvSpPr txBox="1"/>
          <p:nvPr>
            <p:ph type="title"/>
          </p:nvPr>
        </p:nvSpPr>
        <p:spPr>
          <a:xfrm>
            <a:off x="1224975" y="274650"/>
            <a:ext cx="7272600" cy="959100"/>
          </a:xfrm>
          <a:prstGeom prst="rect">
            <a:avLst/>
          </a:prstGeom>
        </p:spPr>
        <p:txBody>
          <a:bodyPr anchorCtr="0" anchor="t" bIns="91425" lIns="91425" rIns="91425" tIns="91425">
            <a:noAutofit/>
          </a:bodyPr>
          <a:lstStyle/>
          <a:p>
            <a:pPr lvl="0" rtl="0" algn="l">
              <a:spcBef>
                <a:spcPts val="0"/>
              </a:spcBef>
              <a:buNone/>
            </a:pPr>
            <a:r>
              <a:rPr lang="pt-BR" sz="3600"/>
              <a:t>2.2 Célula JTAG.</a:t>
            </a:r>
          </a:p>
        </p:txBody>
      </p:sp>
      <p:pic>
        <p:nvPicPr>
          <p:cNvPr descr="Captura de Tela 2016-12-16 às 07.31.30.png" id="449" name="Shape 449"/>
          <p:cNvPicPr preferRelativeResize="0"/>
          <p:nvPr/>
        </p:nvPicPr>
        <p:blipFill>
          <a:blip r:embed="rId3">
            <a:alphaModFix/>
          </a:blip>
          <a:stretch>
            <a:fillRect/>
          </a:stretch>
        </p:blipFill>
        <p:spPr>
          <a:xfrm>
            <a:off x="1389412" y="1621600"/>
            <a:ext cx="6943725" cy="455295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54" name="Shape 454"/>
        <p:cNvGrpSpPr/>
        <p:nvPr/>
      </p:nvGrpSpPr>
      <p:grpSpPr>
        <a:xfrm>
          <a:off x="0" y="0"/>
          <a:ext cx="0" cy="0"/>
          <a:chOff x="0" y="0"/>
          <a:chExt cx="0" cy="0"/>
        </a:xfrm>
      </p:grpSpPr>
      <p:pic>
        <p:nvPicPr>
          <p:cNvPr id="455" name="Shape 455"/>
          <p:cNvPicPr preferRelativeResize="0"/>
          <p:nvPr/>
        </p:nvPicPr>
        <p:blipFill>
          <a:blip r:embed="rId3">
            <a:alphaModFix/>
          </a:blip>
          <a:stretch>
            <a:fillRect/>
          </a:stretch>
        </p:blipFill>
        <p:spPr>
          <a:xfrm>
            <a:off x="1711874" y="1682550"/>
            <a:ext cx="6181349" cy="4789674"/>
          </a:xfrm>
          <a:prstGeom prst="rect">
            <a:avLst/>
          </a:prstGeom>
          <a:noFill/>
          <a:ln>
            <a:noFill/>
          </a:ln>
        </p:spPr>
      </p:pic>
      <p:sp>
        <p:nvSpPr>
          <p:cNvPr id="456" name="Shape 456"/>
          <p:cNvSpPr txBox="1"/>
          <p:nvPr>
            <p:ph type="title"/>
          </p:nvPr>
        </p:nvSpPr>
        <p:spPr>
          <a:xfrm>
            <a:off x="1224975" y="274650"/>
            <a:ext cx="7272600" cy="959100"/>
          </a:xfrm>
          <a:prstGeom prst="rect">
            <a:avLst/>
          </a:prstGeom>
        </p:spPr>
        <p:txBody>
          <a:bodyPr anchorCtr="0" anchor="t" bIns="91425" lIns="91425" rIns="91425" tIns="91425">
            <a:noAutofit/>
          </a:bodyPr>
          <a:lstStyle/>
          <a:p>
            <a:pPr lvl="0" rtl="0" algn="l">
              <a:spcBef>
                <a:spcPts val="0"/>
              </a:spcBef>
              <a:buNone/>
            </a:pPr>
            <a:r>
              <a:rPr lang="pt-BR" sz="3600"/>
              <a:t>2.2 Cadeia JTAG.</a:t>
            </a: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61" name="Shape 461"/>
        <p:cNvGrpSpPr/>
        <p:nvPr/>
      </p:nvGrpSpPr>
      <p:grpSpPr>
        <a:xfrm>
          <a:off x="0" y="0"/>
          <a:ext cx="0" cy="0"/>
          <a:chOff x="0" y="0"/>
          <a:chExt cx="0" cy="0"/>
        </a:xfrm>
      </p:grpSpPr>
      <p:pic>
        <p:nvPicPr>
          <p:cNvPr id="462" name="Shape 462"/>
          <p:cNvPicPr preferRelativeResize="0"/>
          <p:nvPr/>
        </p:nvPicPr>
        <p:blipFill>
          <a:blip r:embed="rId3">
            <a:alphaModFix/>
          </a:blip>
          <a:stretch>
            <a:fillRect/>
          </a:stretch>
        </p:blipFill>
        <p:spPr>
          <a:xfrm>
            <a:off x="1151437" y="1700523"/>
            <a:ext cx="7419675" cy="4190900"/>
          </a:xfrm>
          <a:prstGeom prst="rect">
            <a:avLst/>
          </a:prstGeom>
          <a:noFill/>
          <a:ln>
            <a:noFill/>
          </a:ln>
        </p:spPr>
      </p:pic>
      <p:sp>
        <p:nvSpPr>
          <p:cNvPr id="463" name="Shape 463"/>
          <p:cNvSpPr txBox="1"/>
          <p:nvPr>
            <p:ph type="title"/>
          </p:nvPr>
        </p:nvSpPr>
        <p:spPr>
          <a:xfrm>
            <a:off x="1224975" y="274650"/>
            <a:ext cx="7272600" cy="959100"/>
          </a:xfrm>
          <a:prstGeom prst="rect">
            <a:avLst/>
          </a:prstGeom>
        </p:spPr>
        <p:txBody>
          <a:bodyPr anchorCtr="0" anchor="t" bIns="91425" lIns="91425" rIns="91425" tIns="91425">
            <a:noAutofit/>
          </a:bodyPr>
          <a:lstStyle/>
          <a:p>
            <a:pPr lvl="0" rtl="0" algn="l">
              <a:spcBef>
                <a:spcPts val="0"/>
              </a:spcBef>
              <a:buNone/>
            </a:pPr>
            <a:r>
              <a:rPr lang="pt-BR" sz="3600"/>
              <a:t>2.2 Teste JTAG</a:t>
            </a: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6" name="Shape 116"/>
        <p:cNvGrpSpPr/>
        <p:nvPr/>
      </p:nvGrpSpPr>
      <p:grpSpPr>
        <a:xfrm>
          <a:off x="0" y="0"/>
          <a:ext cx="0" cy="0"/>
          <a:chOff x="0" y="0"/>
          <a:chExt cx="0" cy="0"/>
        </a:xfrm>
      </p:grpSpPr>
      <p:sp>
        <p:nvSpPr>
          <p:cNvPr id="117" name="Shape 117"/>
          <p:cNvSpPr txBox="1"/>
          <p:nvPr>
            <p:ph idx="1" type="body"/>
          </p:nvPr>
        </p:nvSpPr>
        <p:spPr>
          <a:xfrm>
            <a:off x="1192100" y="1196749"/>
            <a:ext cx="7772400" cy="5289000"/>
          </a:xfrm>
          <a:prstGeom prst="rect">
            <a:avLst/>
          </a:prstGeom>
          <a:noFill/>
          <a:ln>
            <a:noFill/>
          </a:ln>
        </p:spPr>
        <p:txBody>
          <a:bodyPr anchorCtr="0" anchor="t" bIns="45700" lIns="91425" rIns="91425" tIns="45700">
            <a:noAutofit/>
          </a:bodyPr>
          <a:lstStyle/>
          <a:p>
            <a:pPr indent="-381000" lvl="0" marL="457200" rtl="0">
              <a:lnSpc>
                <a:spcPct val="115000"/>
              </a:lnSpc>
              <a:spcBef>
                <a:spcPts val="0"/>
              </a:spcBef>
              <a:spcAft>
                <a:spcPts val="1600"/>
              </a:spcAft>
              <a:buClr>
                <a:srgbClr val="000000"/>
              </a:buClr>
              <a:buSzPct val="100000"/>
            </a:pPr>
            <a:r>
              <a:rPr lang="pt-BR" sz="2400">
                <a:solidFill>
                  <a:srgbClr val="000000"/>
                </a:solidFill>
              </a:rPr>
              <a:t>A produção </a:t>
            </a:r>
            <a:r>
              <a:rPr lang="pt-BR" sz="2400">
                <a:solidFill>
                  <a:srgbClr val="000000"/>
                </a:solidFill>
              </a:rPr>
              <a:t>industrial, baseada em procedimentos repetitivos, propiciou a grande disponibilidade de dispositivos que temos hoje. A industrialização e a utilização de máquinas de montagem ampliou a produção permitindo mais acesso (através da diminuição dos preços) a dispositivos eletrônicos. </a:t>
            </a:r>
          </a:p>
          <a:p>
            <a:pPr indent="0" lvl="0" marL="0" rtl="0">
              <a:lnSpc>
                <a:spcPct val="115000"/>
              </a:lnSpc>
              <a:spcBef>
                <a:spcPts val="0"/>
              </a:spcBef>
              <a:spcAft>
                <a:spcPts val="1600"/>
              </a:spcAft>
              <a:buNone/>
            </a:pPr>
            <a:r>
              <a:t/>
            </a:r>
            <a:endParaRPr sz="2400">
              <a:solidFill>
                <a:srgbClr val="000000"/>
              </a:solidFill>
            </a:endParaRPr>
          </a:p>
          <a:p>
            <a:pPr indent="-228600" lvl="0" marL="457200" rtl="0">
              <a:lnSpc>
                <a:spcPct val="115000"/>
              </a:lnSpc>
              <a:spcBef>
                <a:spcPts val="0"/>
              </a:spcBef>
              <a:spcAft>
                <a:spcPts val="1600"/>
              </a:spcAft>
              <a:buClr>
                <a:srgbClr val="595959"/>
              </a:buClr>
            </a:pPr>
            <a:r>
              <a:rPr lang="pt-BR" sz="2400">
                <a:solidFill>
                  <a:srgbClr val="000000"/>
                </a:solidFill>
              </a:rPr>
              <a:t>Com a evolução dos dispositivos eletrônicos também foi necessária a evolução dos processos produtivos.</a:t>
            </a:r>
            <a:r>
              <a:rPr lang="pt-BR" sz="3000">
                <a:solidFill>
                  <a:srgbClr val="000000"/>
                </a:solidFill>
              </a:rPr>
              <a:t> </a:t>
            </a:r>
            <a:r>
              <a:rPr lang="pt-BR" sz="1800">
                <a:solidFill>
                  <a:srgbClr val="595959"/>
                </a:solidFill>
                <a:latin typeface="Arial"/>
                <a:ea typeface="Arial"/>
                <a:cs typeface="Arial"/>
                <a:sym typeface="Arial"/>
              </a:rPr>
              <a:t> </a:t>
            </a:r>
          </a:p>
          <a:p>
            <a:pPr indent="0" lvl="0" marL="0" marR="0" rtl="0" algn="just">
              <a:spcBef>
                <a:spcPts val="640"/>
              </a:spcBef>
              <a:buClr>
                <a:schemeClr val="dk1"/>
              </a:buClr>
              <a:buSzPct val="25000"/>
              <a:buFont typeface="Arial"/>
              <a:buNone/>
            </a:pPr>
            <a:r>
              <a:t/>
            </a:r>
            <a:endParaRPr b="0" i="0" sz="3200" u="none" cap="none" strike="noStrike">
              <a:solidFill>
                <a:schemeClr val="dk1"/>
              </a:solidFill>
              <a:latin typeface="Calibri"/>
              <a:ea typeface="Calibri"/>
              <a:cs typeface="Calibri"/>
              <a:sym typeface="Calibri"/>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68" name="Shape 468"/>
        <p:cNvGrpSpPr/>
        <p:nvPr/>
      </p:nvGrpSpPr>
      <p:grpSpPr>
        <a:xfrm>
          <a:off x="0" y="0"/>
          <a:ext cx="0" cy="0"/>
          <a:chOff x="0" y="0"/>
          <a:chExt cx="0" cy="0"/>
        </a:xfrm>
      </p:grpSpPr>
      <p:pic>
        <p:nvPicPr>
          <p:cNvPr id="469" name="Shape 469"/>
          <p:cNvPicPr preferRelativeResize="0"/>
          <p:nvPr/>
        </p:nvPicPr>
        <p:blipFill>
          <a:blip r:embed="rId3">
            <a:alphaModFix/>
          </a:blip>
          <a:stretch>
            <a:fillRect/>
          </a:stretch>
        </p:blipFill>
        <p:spPr>
          <a:xfrm>
            <a:off x="1361800" y="1718449"/>
            <a:ext cx="7548925" cy="4595400"/>
          </a:xfrm>
          <a:prstGeom prst="rect">
            <a:avLst/>
          </a:prstGeom>
          <a:noFill/>
          <a:ln>
            <a:noFill/>
          </a:ln>
        </p:spPr>
      </p:pic>
      <p:sp>
        <p:nvSpPr>
          <p:cNvPr id="470" name="Shape 470"/>
          <p:cNvSpPr txBox="1"/>
          <p:nvPr>
            <p:ph type="title"/>
          </p:nvPr>
        </p:nvSpPr>
        <p:spPr>
          <a:xfrm>
            <a:off x="1224975" y="274650"/>
            <a:ext cx="7272600" cy="959100"/>
          </a:xfrm>
          <a:prstGeom prst="rect">
            <a:avLst/>
          </a:prstGeom>
        </p:spPr>
        <p:txBody>
          <a:bodyPr anchorCtr="0" anchor="t" bIns="91425" lIns="91425" rIns="91425" tIns="91425">
            <a:noAutofit/>
          </a:bodyPr>
          <a:lstStyle/>
          <a:p>
            <a:pPr lvl="0" rtl="0" algn="l">
              <a:spcBef>
                <a:spcPts val="0"/>
              </a:spcBef>
              <a:buNone/>
            </a:pPr>
            <a:r>
              <a:rPr lang="pt-BR" sz="3600"/>
              <a:t>2.2 Teste JTAG</a:t>
            </a: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75" name="Shape 475"/>
        <p:cNvGrpSpPr/>
        <p:nvPr/>
      </p:nvGrpSpPr>
      <p:grpSpPr>
        <a:xfrm>
          <a:off x="0" y="0"/>
          <a:ext cx="0" cy="0"/>
          <a:chOff x="0" y="0"/>
          <a:chExt cx="0" cy="0"/>
        </a:xfrm>
      </p:grpSpPr>
      <p:pic>
        <p:nvPicPr>
          <p:cNvPr id="476" name="Shape 476"/>
          <p:cNvPicPr preferRelativeResize="0"/>
          <p:nvPr/>
        </p:nvPicPr>
        <p:blipFill>
          <a:blip r:embed="rId3">
            <a:alphaModFix/>
          </a:blip>
          <a:stretch>
            <a:fillRect/>
          </a:stretch>
        </p:blipFill>
        <p:spPr>
          <a:xfrm>
            <a:off x="1630848" y="1793998"/>
            <a:ext cx="6678975" cy="4138500"/>
          </a:xfrm>
          <a:prstGeom prst="rect">
            <a:avLst/>
          </a:prstGeom>
          <a:noFill/>
          <a:ln>
            <a:noFill/>
          </a:ln>
        </p:spPr>
      </p:pic>
      <p:sp>
        <p:nvSpPr>
          <p:cNvPr id="477" name="Shape 477"/>
          <p:cNvSpPr txBox="1"/>
          <p:nvPr>
            <p:ph type="title"/>
          </p:nvPr>
        </p:nvSpPr>
        <p:spPr>
          <a:xfrm>
            <a:off x="1224975" y="274650"/>
            <a:ext cx="7272600" cy="959100"/>
          </a:xfrm>
          <a:prstGeom prst="rect">
            <a:avLst/>
          </a:prstGeom>
        </p:spPr>
        <p:txBody>
          <a:bodyPr anchorCtr="0" anchor="t" bIns="91425" lIns="91425" rIns="91425" tIns="91425">
            <a:noAutofit/>
          </a:bodyPr>
          <a:lstStyle/>
          <a:p>
            <a:pPr lvl="0" rtl="0" algn="l">
              <a:spcBef>
                <a:spcPts val="0"/>
              </a:spcBef>
              <a:buNone/>
            </a:pPr>
            <a:r>
              <a:rPr lang="pt-BR" sz="3600"/>
              <a:t>2.2 Teste JTAG</a:t>
            </a: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82" name="Shape 482"/>
        <p:cNvGrpSpPr/>
        <p:nvPr/>
      </p:nvGrpSpPr>
      <p:grpSpPr>
        <a:xfrm>
          <a:off x="0" y="0"/>
          <a:ext cx="0" cy="0"/>
          <a:chOff x="0" y="0"/>
          <a:chExt cx="0" cy="0"/>
        </a:xfrm>
      </p:grpSpPr>
      <p:pic>
        <p:nvPicPr>
          <p:cNvPr id="483" name="Shape 483"/>
          <p:cNvPicPr preferRelativeResize="0"/>
          <p:nvPr/>
        </p:nvPicPr>
        <p:blipFill>
          <a:blip r:embed="rId3">
            <a:alphaModFix/>
          </a:blip>
          <a:stretch>
            <a:fillRect/>
          </a:stretch>
        </p:blipFill>
        <p:spPr>
          <a:xfrm>
            <a:off x="1063200" y="1615627"/>
            <a:ext cx="8080798" cy="4857822"/>
          </a:xfrm>
          <a:prstGeom prst="rect">
            <a:avLst/>
          </a:prstGeom>
          <a:noFill/>
          <a:ln>
            <a:noFill/>
          </a:ln>
        </p:spPr>
      </p:pic>
      <p:sp>
        <p:nvSpPr>
          <p:cNvPr id="484" name="Shape 484"/>
          <p:cNvSpPr txBox="1"/>
          <p:nvPr>
            <p:ph type="title"/>
          </p:nvPr>
        </p:nvSpPr>
        <p:spPr>
          <a:xfrm>
            <a:off x="1224975" y="274650"/>
            <a:ext cx="7272600" cy="959100"/>
          </a:xfrm>
          <a:prstGeom prst="rect">
            <a:avLst/>
          </a:prstGeom>
        </p:spPr>
        <p:txBody>
          <a:bodyPr anchorCtr="0" anchor="t" bIns="91425" lIns="91425" rIns="91425" tIns="91425">
            <a:noAutofit/>
          </a:bodyPr>
          <a:lstStyle/>
          <a:p>
            <a:pPr lvl="0" rtl="0" algn="l">
              <a:spcBef>
                <a:spcPts val="0"/>
              </a:spcBef>
              <a:buNone/>
            </a:pPr>
            <a:r>
              <a:rPr lang="pt-BR" sz="3600"/>
              <a:t>2.2 DFT - Design For Testability</a:t>
            </a: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2" name="Shape 122"/>
        <p:cNvGrpSpPr/>
        <p:nvPr/>
      </p:nvGrpSpPr>
      <p:grpSpPr>
        <a:xfrm>
          <a:off x="0" y="0"/>
          <a:ext cx="0" cy="0"/>
          <a:chOff x="0" y="0"/>
          <a:chExt cx="0" cy="0"/>
        </a:xfrm>
      </p:grpSpPr>
      <p:sp>
        <p:nvSpPr>
          <p:cNvPr id="123" name="Shape 123"/>
          <p:cNvSpPr txBox="1"/>
          <p:nvPr>
            <p:ph type="title"/>
          </p:nvPr>
        </p:nvSpPr>
        <p:spPr>
          <a:xfrm>
            <a:off x="1243550" y="1963375"/>
            <a:ext cx="7290300" cy="2574300"/>
          </a:xfrm>
          <a:prstGeom prst="rect">
            <a:avLst/>
          </a:prstGeom>
        </p:spPr>
        <p:txBody>
          <a:bodyPr anchorCtr="0" anchor="t" bIns="91425" lIns="91425" rIns="91425" tIns="91425">
            <a:noAutofit/>
          </a:bodyPr>
          <a:lstStyle/>
          <a:p>
            <a:pPr lvl="0">
              <a:spcBef>
                <a:spcPts val="0"/>
              </a:spcBef>
              <a:buNone/>
            </a:pPr>
            <a:r>
              <a:rPr lang="pt-BR" sz="6000"/>
              <a:t>Estamos cercados </a:t>
            </a:r>
          </a:p>
          <a:p>
            <a:pPr lvl="0">
              <a:spcBef>
                <a:spcPts val="0"/>
              </a:spcBef>
              <a:buNone/>
            </a:pPr>
            <a:r>
              <a:rPr lang="pt-BR" sz="6000"/>
              <a:t>por eletrônica !</a:t>
            </a: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8" name="Shape 128"/>
        <p:cNvGrpSpPr/>
        <p:nvPr/>
      </p:nvGrpSpPr>
      <p:grpSpPr>
        <a:xfrm>
          <a:off x="0" y="0"/>
          <a:ext cx="0" cy="0"/>
          <a:chOff x="0" y="0"/>
          <a:chExt cx="0" cy="0"/>
        </a:xfrm>
      </p:grpSpPr>
      <p:sp>
        <p:nvSpPr>
          <p:cNvPr id="129" name="Shape 129"/>
          <p:cNvSpPr txBox="1"/>
          <p:nvPr>
            <p:ph type="title"/>
          </p:nvPr>
        </p:nvSpPr>
        <p:spPr>
          <a:xfrm>
            <a:off x="1185975" y="274650"/>
            <a:ext cx="7500900" cy="963000"/>
          </a:xfrm>
          <a:prstGeom prst="rect">
            <a:avLst/>
          </a:prstGeom>
        </p:spPr>
        <p:txBody>
          <a:bodyPr anchorCtr="0" anchor="t" bIns="91425" lIns="91425" rIns="91425" tIns="91425">
            <a:noAutofit/>
          </a:bodyPr>
          <a:lstStyle/>
          <a:p>
            <a:pPr lvl="0" algn="l">
              <a:spcBef>
                <a:spcPts val="0"/>
              </a:spcBef>
              <a:buNone/>
            </a:pPr>
            <a:r>
              <a:rPr lang="pt-BR"/>
              <a:t>Tipos de dispositivos</a:t>
            </a:r>
          </a:p>
        </p:txBody>
      </p:sp>
      <p:sp>
        <p:nvSpPr>
          <p:cNvPr id="130" name="Shape 130"/>
          <p:cNvSpPr txBox="1"/>
          <p:nvPr>
            <p:ph idx="1" type="body"/>
          </p:nvPr>
        </p:nvSpPr>
        <p:spPr>
          <a:xfrm>
            <a:off x="1531750" y="1237650"/>
            <a:ext cx="6615300" cy="812100"/>
          </a:xfrm>
          <a:prstGeom prst="rect">
            <a:avLst/>
          </a:prstGeom>
        </p:spPr>
        <p:txBody>
          <a:bodyPr anchorCtr="0" anchor="t" bIns="91425" lIns="91425" rIns="91425" tIns="91425">
            <a:noAutofit/>
          </a:bodyPr>
          <a:lstStyle/>
          <a:p>
            <a:pPr lvl="0" algn="ctr">
              <a:spcBef>
                <a:spcPts val="0"/>
              </a:spcBef>
              <a:buNone/>
            </a:pPr>
            <a:r>
              <a:rPr lang="pt-BR"/>
              <a:t>Placa de TV antiga </a:t>
            </a:r>
          </a:p>
        </p:txBody>
      </p:sp>
      <p:pic>
        <p:nvPicPr>
          <p:cNvPr descr="Placa de TV.jpg" id="131" name="Shape 131"/>
          <p:cNvPicPr preferRelativeResize="0"/>
          <p:nvPr/>
        </p:nvPicPr>
        <p:blipFill>
          <a:blip r:embed="rId3">
            <a:alphaModFix/>
          </a:blip>
          <a:stretch>
            <a:fillRect/>
          </a:stretch>
        </p:blipFill>
        <p:spPr>
          <a:xfrm>
            <a:off x="1531750" y="2236875"/>
            <a:ext cx="6534150" cy="40100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0"/>
                                        </p:tgtEl>
                                        <p:attrNameLst>
                                          <p:attrName>style.visibility</p:attrName>
                                        </p:attrNameLst>
                                      </p:cBhvr>
                                      <p:to>
                                        <p:strVal val="visible"/>
                                      </p:to>
                                    </p:set>
                                    <p:animEffect filter="fade" transition="in">
                                      <p:cBhvr>
                                        <p:cTn dur="1000"/>
                                        <p:tgtEl>
                                          <p:spTgt spid="13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0"/>
                                        </p:tgtEl>
                                        <p:attrNameLst>
                                          <p:attrName>style.visibility</p:attrName>
                                        </p:attrNameLst>
                                      </p:cBhvr>
                                      <p:to>
                                        <p:strVal val="visible"/>
                                      </p:to>
                                    </p:set>
                                    <p:animEffect filter="fade" transition="in">
                                      <p:cBhvr>
                                        <p:cTn dur="1000"/>
                                        <p:tgtEl>
                                          <p:spTgt spid="13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6" name="Shape 136"/>
        <p:cNvGrpSpPr/>
        <p:nvPr/>
      </p:nvGrpSpPr>
      <p:grpSpPr>
        <a:xfrm>
          <a:off x="0" y="0"/>
          <a:ext cx="0" cy="0"/>
          <a:chOff x="0" y="0"/>
          <a:chExt cx="0" cy="0"/>
        </a:xfrm>
      </p:grpSpPr>
      <p:sp>
        <p:nvSpPr>
          <p:cNvPr id="137" name="Shape 137"/>
          <p:cNvSpPr txBox="1"/>
          <p:nvPr>
            <p:ph type="title"/>
          </p:nvPr>
        </p:nvSpPr>
        <p:spPr>
          <a:xfrm>
            <a:off x="1185975" y="274650"/>
            <a:ext cx="7500900" cy="963000"/>
          </a:xfrm>
          <a:prstGeom prst="rect">
            <a:avLst/>
          </a:prstGeom>
        </p:spPr>
        <p:txBody>
          <a:bodyPr anchorCtr="0" anchor="t" bIns="91425" lIns="91425" rIns="91425" tIns="91425">
            <a:noAutofit/>
          </a:bodyPr>
          <a:lstStyle/>
          <a:p>
            <a:pPr lvl="0" rtl="0" algn="l">
              <a:spcBef>
                <a:spcPts val="0"/>
              </a:spcBef>
              <a:buNone/>
            </a:pPr>
            <a:r>
              <a:rPr lang="pt-BR"/>
              <a:t>Tipos de dispositivos</a:t>
            </a:r>
          </a:p>
        </p:txBody>
      </p:sp>
      <p:pic>
        <p:nvPicPr>
          <p:cNvPr descr="Placa de TV nova.jpg" id="138" name="Shape 138"/>
          <p:cNvPicPr preferRelativeResize="0"/>
          <p:nvPr/>
        </p:nvPicPr>
        <p:blipFill>
          <a:blip r:embed="rId3">
            <a:alphaModFix/>
          </a:blip>
          <a:stretch>
            <a:fillRect/>
          </a:stretch>
        </p:blipFill>
        <p:spPr>
          <a:xfrm>
            <a:off x="2075449" y="2132450"/>
            <a:ext cx="5357349" cy="4348401"/>
          </a:xfrm>
          <a:prstGeom prst="rect">
            <a:avLst/>
          </a:prstGeom>
          <a:noFill/>
          <a:ln>
            <a:noFill/>
          </a:ln>
        </p:spPr>
      </p:pic>
      <p:sp>
        <p:nvSpPr>
          <p:cNvPr id="139" name="Shape 139"/>
          <p:cNvSpPr txBox="1"/>
          <p:nvPr>
            <p:ph idx="1" type="body"/>
          </p:nvPr>
        </p:nvSpPr>
        <p:spPr>
          <a:xfrm>
            <a:off x="1531750" y="1237650"/>
            <a:ext cx="6615300" cy="812100"/>
          </a:xfrm>
          <a:prstGeom prst="rect">
            <a:avLst/>
          </a:prstGeom>
        </p:spPr>
        <p:txBody>
          <a:bodyPr anchorCtr="0" anchor="t" bIns="91425" lIns="91425" rIns="91425" tIns="91425">
            <a:noAutofit/>
          </a:bodyPr>
          <a:lstStyle/>
          <a:p>
            <a:pPr lvl="0" rtl="0" algn="ctr">
              <a:spcBef>
                <a:spcPts val="0"/>
              </a:spcBef>
              <a:buNone/>
            </a:pPr>
            <a:r>
              <a:rPr lang="pt-BR"/>
              <a:t>Placa de TV atual </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9"/>
                                        </p:tgtEl>
                                        <p:attrNameLst>
                                          <p:attrName>style.visibility</p:attrName>
                                        </p:attrNameLst>
                                      </p:cBhvr>
                                      <p:to>
                                        <p:strVal val="visible"/>
                                      </p:to>
                                    </p:set>
                                    <p:animEffect filter="fade" transition="in">
                                      <p:cBhvr>
                                        <p:cTn dur="1000"/>
                                        <p:tgtEl>
                                          <p:spTgt spid="13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9"/>
                                        </p:tgtEl>
                                        <p:attrNameLst>
                                          <p:attrName>style.visibility</p:attrName>
                                        </p:attrNameLst>
                                      </p:cBhvr>
                                      <p:to>
                                        <p:strVal val="visible"/>
                                      </p:to>
                                    </p:set>
                                    <p:animEffect filter="fade" transition="in">
                                      <p:cBhvr>
                                        <p:cTn dur="1000"/>
                                        <p:tgtEl>
                                          <p:spTgt spid="13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4" name="Shape 144"/>
        <p:cNvGrpSpPr/>
        <p:nvPr/>
      </p:nvGrpSpPr>
      <p:grpSpPr>
        <a:xfrm>
          <a:off x="0" y="0"/>
          <a:ext cx="0" cy="0"/>
          <a:chOff x="0" y="0"/>
          <a:chExt cx="0" cy="0"/>
        </a:xfrm>
      </p:grpSpPr>
      <p:sp>
        <p:nvSpPr>
          <p:cNvPr id="145" name="Shape 145"/>
          <p:cNvSpPr txBox="1"/>
          <p:nvPr>
            <p:ph type="title"/>
          </p:nvPr>
        </p:nvSpPr>
        <p:spPr>
          <a:xfrm>
            <a:off x="1185975" y="274650"/>
            <a:ext cx="7500900" cy="963000"/>
          </a:xfrm>
          <a:prstGeom prst="rect">
            <a:avLst/>
          </a:prstGeom>
        </p:spPr>
        <p:txBody>
          <a:bodyPr anchorCtr="0" anchor="t" bIns="91425" lIns="91425" rIns="91425" tIns="91425">
            <a:noAutofit/>
          </a:bodyPr>
          <a:lstStyle/>
          <a:p>
            <a:pPr lvl="0" rtl="0" algn="l">
              <a:spcBef>
                <a:spcPts val="0"/>
              </a:spcBef>
              <a:buNone/>
            </a:pPr>
            <a:r>
              <a:rPr lang="pt-BR"/>
              <a:t>Tipos de dispositivos</a:t>
            </a:r>
          </a:p>
        </p:txBody>
      </p:sp>
      <p:pic>
        <p:nvPicPr>
          <p:cNvPr descr="placa de celular.jpg" id="146" name="Shape 146"/>
          <p:cNvPicPr preferRelativeResize="0"/>
          <p:nvPr/>
        </p:nvPicPr>
        <p:blipFill>
          <a:blip r:embed="rId3">
            <a:alphaModFix/>
          </a:blip>
          <a:stretch>
            <a:fillRect/>
          </a:stretch>
        </p:blipFill>
        <p:spPr>
          <a:xfrm>
            <a:off x="1250450" y="2014550"/>
            <a:ext cx="7500900" cy="4212992"/>
          </a:xfrm>
          <a:prstGeom prst="rect">
            <a:avLst/>
          </a:prstGeom>
          <a:noFill/>
          <a:ln>
            <a:noFill/>
          </a:ln>
        </p:spPr>
      </p:pic>
      <p:sp>
        <p:nvSpPr>
          <p:cNvPr id="147" name="Shape 147"/>
          <p:cNvSpPr txBox="1"/>
          <p:nvPr>
            <p:ph idx="1" type="body"/>
          </p:nvPr>
        </p:nvSpPr>
        <p:spPr>
          <a:xfrm>
            <a:off x="1531750" y="1237650"/>
            <a:ext cx="6615300" cy="812100"/>
          </a:xfrm>
          <a:prstGeom prst="rect">
            <a:avLst/>
          </a:prstGeom>
        </p:spPr>
        <p:txBody>
          <a:bodyPr anchorCtr="0" anchor="t" bIns="91425" lIns="91425" rIns="91425" tIns="91425">
            <a:noAutofit/>
          </a:bodyPr>
          <a:lstStyle/>
          <a:p>
            <a:pPr lvl="0" rtl="0" algn="ctr">
              <a:spcBef>
                <a:spcPts val="0"/>
              </a:spcBef>
              <a:buNone/>
            </a:pPr>
            <a:r>
              <a:rPr lang="pt-BR"/>
              <a:t>Placa de celular</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7"/>
                                        </p:tgtEl>
                                        <p:attrNameLst>
                                          <p:attrName>style.visibility</p:attrName>
                                        </p:attrNameLst>
                                      </p:cBhvr>
                                      <p:to>
                                        <p:strVal val="visible"/>
                                      </p:to>
                                    </p:set>
                                    <p:animEffect filter="fade" transition="in">
                                      <p:cBhvr>
                                        <p:cTn dur="1000"/>
                                        <p:tgtEl>
                                          <p:spTgt spid="14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1_Tema do Office">
  <a:themeElements>
    <a:clrScheme name="Escritório">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